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8"/>
  </p:notesMasterIdLst>
  <p:handoutMasterIdLst>
    <p:handoutMasterId r:id="rId39"/>
  </p:handoutMasterIdLst>
  <p:sldIdLst>
    <p:sldId id="268" r:id="rId5"/>
    <p:sldId id="320" r:id="rId6"/>
    <p:sldId id="343" r:id="rId7"/>
    <p:sldId id="330" r:id="rId8"/>
    <p:sldId id="342" r:id="rId9"/>
    <p:sldId id="340" r:id="rId10"/>
    <p:sldId id="341" r:id="rId11"/>
    <p:sldId id="344" r:id="rId12"/>
    <p:sldId id="345" r:id="rId13"/>
    <p:sldId id="346" r:id="rId14"/>
    <p:sldId id="339" r:id="rId15"/>
    <p:sldId id="318" r:id="rId16"/>
    <p:sldId id="326" r:id="rId17"/>
    <p:sldId id="338" r:id="rId18"/>
    <p:sldId id="353" r:id="rId19"/>
    <p:sldId id="354" r:id="rId20"/>
    <p:sldId id="347" r:id="rId21"/>
    <p:sldId id="335" r:id="rId22"/>
    <p:sldId id="336" r:id="rId23"/>
    <p:sldId id="337" r:id="rId24"/>
    <p:sldId id="351" r:id="rId25"/>
    <p:sldId id="319" r:id="rId26"/>
    <p:sldId id="290" r:id="rId27"/>
    <p:sldId id="334" r:id="rId28"/>
    <p:sldId id="350" r:id="rId29"/>
    <p:sldId id="321" r:id="rId30"/>
    <p:sldId id="322" r:id="rId31"/>
    <p:sldId id="333" r:id="rId32"/>
    <p:sldId id="352" r:id="rId33"/>
    <p:sldId id="286" r:id="rId34"/>
    <p:sldId id="300" r:id="rId35"/>
    <p:sldId id="292" r:id="rId36"/>
    <p:sldId id="332" r:id="rId37"/>
  </p:sldIdLst>
  <p:sldSz cx="12192000" cy="6858000"/>
  <p:notesSz cx="68580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elle L Goode" initials="MLG" lastIdx="12" clrIdx="0">
    <p:extLst>
      <p:ext uri="{19B8F6BF-5375-455C-9EA6-DF929625EA0E}">
        <p15:presenceInfo xmlns:p15="http://schemas.microsoft.com/office/powerpoint/2012/main" userId="S-1-5-21-3013702657-1617284395-3241962471-25340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3E3D3C"/>
    <a:srgbClr val="D44500"/>
    <a:srgbClr val="6F777D"/>
    <a:srgbClr val="E8EA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BE3DF4-D9C1-4C17-858A-A9820C9C2159}" v="19" dt="2024-03-01T19:23:14.79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907" autoAdjust="0"/>
  </p:normalViewPr>
  <p:slideViewPr>
    <p:cSldViewPr snapToGrid="0">
      <p:cViewPr varScale="1">
        <p:scale>
          <a:sx n="53" d="100"/>
          <a:sy n="53" d="100"/>
        </p:scale>
        <p:origin x="1392" y="72"/>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commentAuthors" Target="commentAuthors.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435"/>
          </a:xfrm>
          <a:prstGeom prst="rect">
            <a:avLst/>
          </a:prstGeom>
        </p:spPr>
        <p:txBody>
          <a:bodyPr vert="horz" lIns="92492" tIns="46246" rIns="92492" bIns="46246" rtlCol="0"/>
          <a:lstStyle>
            <a:lvl1pPr algn="l">
              <a:defRPr sz="1200"/>
            </a:lvl1pPr>
          </a:lstStyle>
          <a:p>
            <a:endParaRPr lang="en-US"/>
          </a:p>
        </p:txBody>
      </p:sp>
      <p:sp>
        <p:nvSpPr>
          <p:cNvPr id="3" name="Date Placeholder 2"/>
          <p:cNvSpPr>
            <a:spLocks noGrp="1"/>
          </p:cNvSpPr>
          <p:nvPr>
            <p:ph type="dt" sz="quarter" idx="1"/>
          </p:nvPr>
        </p:nvSpPr>
        <p:spPr>
          <a:xfrm>
            <a:off x="3884614" y="0"/>
            <a:ext cx="2971800" cy="466435"/>
          </a:xfrm>
          <a:prstGeom prst="rect">
            <a:avLst/>
          </a:prstGeom>
        </p:spPr>
        <p:txBody>
          <a:bodyPr vert="horz" lIns="92492" tIns="46246" rIns="92492" bIns="46246" rtlCol="0"/>
          <a:lstStyle>
            <a:lvl1pPr algn="r">
              <a:defRPr sz="1200"/>
            </a:lvl1pPr>
          </a:lstStyle>
          <a:p>
            <a:fld id="{C44B0E00-9206-3A4E-AD6C-96DEFB21C943}" type="datetimeFigureOut">
              <a:rPr lang="en-US" smtClean="0"/>
              <a:t>3/2/2024</a:t>
            </a:fld>
            <a:endParaRPr lang="en-US"/>
          </a:p>
        </p:txBody>
      </p:sp>
      <p:sp>
        <p:nvSpPr>
          <p:cNvPr id="4" name="Footer Placeholder 3"/>
          <p:cNvSpPr>
            <a:spLocks noGrp="1"/>
          </p:cNvSpPr>
          <p:nvPr>
            <p:ph type="ftr" sz="quarter" idx="2"/>
          </p:nvPr>
        </p:nvSpPr>
        <p:spPr>
          <a:xfrm>
            <a:off x="0" y="8829968"/>
            <a:ext cx="2971800" cy="466434"/>
          </a:xfrm>
          <a:prstGeom prst="rect">
            <a:avLst/>
          </a:prstGeom>
        </p:spPr>
        <p:txBody>
          <a:bodyPr vert="horz" lIns="92492" tIns="46246" rIns="92492" bIns="46246" rtlCol="0" anchor="b"/>
          <a:lstStyle>
            <a:lvl1pPr algn="l">
              <a:defRPr sz="1200"/>
            </a:lvl1pPr>
          </a:lstStyle>
          <a:p>
            <a:endParaRPr lang="en-US"/>
          </a:p>
        </p:txBody>
      </p:sp>
      <p:sp>
        <p:nvSpPr>
          <p:cNvPr id="5" name="Slide Number Placeholder 4"/>
          <p:cNvSpPr>
            <a:spLocks noGrp="1"/>
          </p:cNvSpPr>
          <p:nvPr>
            <p:ph type="sldNum" sz="quarter" idx="3"/>
          </p:nvPr>
        </p:nvSpPr>
        <p:spPr>
          <a:xfrm>
            <a:off x="3884614" y="8829968"/>
            <a:ext cx="2971800" cy="466434"/>
          </a:xfrm>
          <a:prstGeom prst="rect">
            <a:avLst/>
          </a:prstGeom>
        </p:spPr>
        <p:txBody>
          <a:bodyPr vert="horz" lIns="92492" tIns="46246" rIns="92492" bIns="46246" rtlCol="0" anchor="b"/>
          <a:lstStyle>
            <a:lvl1pPr algn="r">
              <a:defRPr sz="1200"/>
            </a:lvl1pPr>
          </a:lstStyle>
          <a:p>
            <a:fld id="{3D422BF1-4B9E-BC44-AF37-A026AB48E595}" type="slidenum">
              <a:rPr lang="en-US" smtClean="0"/>
              <a:t>‹#›</a:t>
            </a:fld>
            <a:endParaRPr lang="en-US"/>
          </a:p>
        </p:txBody>
      </p:sp>
    </p:spTree>
    <p:extLst>
      <p:ext uri="{BB962C8B-B14F-4D97-AF65-F5344CB8AC3E}">
        <p14:creationId xmlns:p14="http://schemas.microsoft.com/office/powerpoint/2010/main" val="18520625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435"/>
          </a:xfrm>
          <a:prstGeom prst="rect">
            <a:avLst/>
          </a:prstGeom>
        </p:spPr>
        <p:txBody>
          <a:bodyPr vert="horz" lIns="92492" tIns="46246" rIns="92492" bIns="46246" rtlCol="0"/>
          <a:lstStyle>
            <a:lvl1pPr algn="l">
              <a:defRPr sz="1200"/>
            </a:lvl1pPr>
          </a:lstStyle>
          <a:p>
            <a:endParaRPr lang="en-US"/>
          </a:p>
        </p:txBody>
      </p:sp>
      <p:sp>
        <p:nvSpPr>
          <p:cNvPr id="3" name="Date Placeholder 2"/>
          <p:cNvSpPr>
            <a:spLocks noGrp="1"/>
          </p:cNvSpPr>
          <p:nvPr>
            <p:ph type="dt" idx="1"/>
          </p:nvPr>
        </p:nvSpPr>
        <p:spPr>
          <a:xfrm>
            <a:off x="3884614" y="0"/>
            <a:ext cx="2971800" cy="466435"/>
          </a:xfrm>
          <a:prstGeom prst="rect">
            <a:avLst/>
          </a:prstGeom>
        </p:spPr>
        <p:txBody>
          <a:bodyPr vert="horz" lIns="92492" tIns="46246" rIns="92492" bIns="46246" rtlCol="0"/>
          <a:lstStyle>
            <a:lvl1pPr algn="r">
              <a:defRPr sz="1200"/>
            </a:lvl1pPr>
          </a:lstStyle>
          <a:p>
            <a:fld id="{138FCD27-4B6F-264E-84EB-01FB92F2B3E8}" type="datetimeFigureOut">
              <a:rPr lang="en-US" smtClean="0"/>
              <a:t>3/2/2024</a:t>
            </a:fld>
            <a:endParaRPr lang="en-US"/>
          </a:p>
        </p:txBody>
      </p:sp>
      <p:sp>
        <p:nvSpPr>
          <p:cNvPr id="4" name="Slide Image Placeholder 3"/>
          <p:cNvSpPr>
            <a:spLocks noGrp="1" noRot="1" noChangeAspect="1"/>
          </p:cNvSpPr>
          <p:nvPr>
            <p:ph type="sldImg" idx="2"/>
          </p:nvPr>
        </p:nvSpPr>
        <p:spPr>
          <a:xfrm>
            <a:off x="639763" y="1162050"/>
            <a:ext cx="5578475" cy="3138488"/>
          </a:xfrm>
          <a:prstGeom prst="rect">
            <a:avLst/>
          </a:prstGeom>
          <a:noFill/>
          <a:ln w="12700">
            <a:solidFill>
              <a:prstClr val="black"/>
            </a:solidFill>
          </a:ln>
        </p:spPr>
        <p:txBody>
          <a:bodyPr vert="horz" lIns="92492" tIns="46246" rIns="92492" bIns="46246" rtlCol="0" anchor="ctr"/>
          <a:lstStyle/>
          <a:p>
            <a:endParaRPr lang="en-US"/>
          </a:p>
        </p:txBody>
      </p:sp>
      <p:sp>
        <p:nvSpPr>
          <p:cNvPr id="5" name="Notes Placeholder 4"/>
          <p:cNvSpPr>
            <a:spLocks noGrp="1"/>
          </p:cNvSpPr>
          <p:nvPr>
            <p:ph type="body" sz="quarter" idx="3"/>
          </p:nvPr>
        </p:nvSpPr>
        <p:spPr>
          <a:xfrm>
            <a:off x="685800" y="4473893"/>
            <a:ext cx="5486400" cy="3660458"/>
          </a:xfrm>
          <a:prstGeom prst="rect">
            <a:avLst/>
          </a:prstGeom>
        </p:spPr>
        <p:txBody>
          <a:bodyPr vert="horz" lIns="92492" tIns="46246" rIns="92492" bIns="4624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8"/>
            <a:ext cx="2971800" cy="466434"/>
          </a:xfrm>
          <a:prstGeom prst="rect">
            <a:avLst/>
          </a:prstGeom>
        </p:spPr>
        <p:txBody>
          <a:bodyPr vert="horz" lIns="92492" tIns="46246" rIns="92492" bIns="46246" rtlCol="0" anchor="b"/>
          <a:lstStyle>
            <a:lvl1pPr algn="l">
              <a:defRPr sz="1200"/>
            </a:lvl1pPr>
          </a:lstStyle>
          <a:p>
            <a:endParaRPr lang="en-US"/>
          </a:p>
        </p:txBody>
      </p:sp>
      <p:sp>
        <p:nvSpPr>
          <p:cNvPr id="7" name="Slide Number Placeholder 6"/>
          <p:cNvSpPr>
            <a:spLocks noGrp="1"/>
          </p:cNvSpPr>
          <p:nvPr>
            <p:ph type="sldNum" sz="quarter" idx="5"/>
          </p:nvPr>
        </p:nvSpPr>
        <p:spPr>
          <a:xfrm>
            <a:off x="3884614" y="8829968"/>
            <a:ext cx="2971800" cy="466434"/>
          </a:xfrm>
          <a:prstGeom prst="rect">
            <a:avLst/>
          </a:prstGeom>
        </p:spPr>
        <p:txBody>
          <a:bodyPr vert="horz" lIns="92492" tIns="46246" rIns="92492" bIns="46246" rtlCol="0" anchor="b"/>
          <a:lstStyle>
            <a:lvl1pPr algn="r">
              <a:defRPr sz="1200"/>
            </a:lvl1pPr>
          </a:lstStyle>
          <a:p>
            <a:fld id="{457AE360-FF46-004C-BFD2-6B36BE4CBC0A}" type="slidenum">
              <a:rPr lang="en-US" smtClean="0"/>
              <a:t>‹#›</a:t>
            </a:fld>
            <a:endParaRPr lang="en-US"/>
          </a:p>
        </p:txBody>
      </p:sp>
    </p:spTree>
    <p:extLst>
      <p:ext uri="{BB962C8B-B14F-4D97-AF65-F5344CB8AC3E}">
        <p14:creationId xmlns:p14="http://schemas.microsoft.com/office/powerpoint/2010/main" val="15171499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57AE360-FF46-004C-BFD2-6B36BE4CBC0A}" type="slidenum">
              <a:rPr lang="en-US" smtClean="0"/>
              <a:t>1</a:t>
            </a:fld>
            <a:endParaRPr lang="en-US"/>
          </a:p>
        </p:txBody>
      </p:sp>
    </p:spTree>
    <p:extLst>
      <p:ext uri="{BB962C8B-B14F-4D97-AF65-F5344CB8AC3E}">
        <p14:creationId xmlns:p14="http://schemas.microsoft.com/office/powerpoint/2010/main" val="21132734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10</a:t>
            </a:fld>
            <a:endParaRPr lang="en-US"/>
          </a:p>
        </p:txBody>
      </p:sp>
    </p:spTree>
    <p:extLst>
      <p:ext uri="{BB962C8B-B14F-4D97-AF65-F5344CB8AC3E}">
        <p14:creationId xmlns:p14="http://schemas.microsoft.com/office/powerpoint/2010/main" val="22520627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Next, I want to talk about the importance of meticulousness in data collection. As professionals in the field, we must understand that the mere appearance of a reputable website doesn't guarantee the accuracy of its data. This lesson became evident to me through my own professional journey."</a:t>
            </a:r>
            <a:endParaRPr lang="en-US" dirty="0"/>
          </a:p>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11</a:t>
            </a:fld>
            <a:endParaRPr lang="en-US"/>
          </a:p>
        </p:txBody>
      </p:sp>
    </p:spTree>
    <p:extLst>
      <p:ext uri="{BB962C8B-B14F-4D97-AF65-F5344CB8AC3E}">
        <p14:creationId xmlns:p14="http://schemas.microsoft.com/office/powerpoint/2010/main" val="5968987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"Before I proceed, I'd like to make a brief acknowledgment. While discussing data management, it's important to recognize the significance of the SQL class in Database Management. It provided invaluable insights into data storage, creation, and organization. However, due to certain limitations, particularly with the remote desktop setup, I wasn't able to utilize this experience fully in my portfolio. Nevertheless, it's crucial to acknowledge its potential as a better choice."</a:t>
            </a:r>
          </a:p>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12</a:t>
            </a:fld>
            <a:endParaRPr lang="en-US"/>
          </a:p>
        </p:txBody>
      </p:sp>
    </p:spTree>
    <p:extLst>
      <p:ext uri="{BB962C8B-B14F-4D97-AF65-F5344CB8AC3E}">
        <p14:creationId xmlns:p14="http://schemas.microsoft.com/office/powerpoint/2010/main" val="22565767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Data analysis is fundamental in extracting valuable insights from complex datasets.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It enables professionals to uncover patterns, trends, and relationships.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Data analysis drives innovation, strategic planning, and informed decision-making across domains.</a:t>
            </a:r>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13</a:t>
            </a:fld>
            <a:endParaRPr lang="en-US"/>
          </a:p>
        </p:txBody>
      </p:sp>
    </p:spTree>
    <p:extLst>
      <p:ext uri="{BB962C8B-B14F-4D97-AF65-F5344CB8AC3E}">
        <p14:creationId xmlns:p14="http://schemas.microsoft.com/office/powerpoint/2010/main" val="2749542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14</a:t>
            </a:fld>
            <a:endParaRPr lang="en-US"/>
          </a:p>
        </p:txBody>
      </p:sp>
    </p:spTree>
    <p:extLst>
      <p:ext uri="{BB962C8B-B14F-4D97-AF65-F5344CB8AC3E}">
        <p14:creationId xmlns:p14="http://schemas.microsoft.com/office/powerpoint/2010/main" val="14637684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17</a:t>
            </a:fld>
            <a:endParaRPr lang="en-US"/>
          </a:p>
        </p:txBody>
      </p:sp>
    </p:spTree>
    <p:extLst>
      <p:ext uri="{BB962C8B-B14F-4D97-AF65-F5344CB8AC3E}">
        <p14:creationId xmlns:p14="http://schemas.microsoft.com/office/powerpoint/2010/main" val="826572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21</a:t>
            </a:fld>
            <a:endParaRPr lang="en-US"/>
          </a:p>
        </p:txBody>
      </p:sp>
    </p:spTree>
    <p:extLst>
      <p:ext uri="{BB962C8B-B14F-4D97-AF65-F5344CB8AC3E}">
        <p14:creationId xmlns:p14="http://schemas.microsoft.com/office/powerpoint/2010/main" val="40818945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457AE360-FF46-004C-BFD2-6B36BE4CBC0A}" type="slidenum">
              <a:rPr lang="en-US" smtClean="0"/>
              <a:t>22</a:t>
            </a:fld>
            <a:endParaRPr lang="en-US"/>
          </a:p>
        </p:txBody>
      </p:sp>
    </p:spTree>
    <p:extLst>
      <p:ext uri="{BB962C8B-B14F-4D97-AF65-F5344CB8AC3E}">
        <p14:creationId xmlns:p14="http://schemas.microsoft.com/office/powerpoint/2010/main" val="8980490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endParaRPr lang="en-US" dirty="0">
              <a:latin typeface="Calibri"/>
              <a:cs typeface="Calibri"/>
            </a:endParaRPr>
          </a:p>
        </p:txBody>
      </p:sp>
      <p:sp>
        <p:nvSpPr>
          <p:cNvPr id="4" name="Slide Number Placeholder 3"/>
          <p:cNvSpPr>
            <a:spLocks noGrp="1"/>
          </p:cNvSpPr>
          <p:nvPr>
            <p:ph type="sldNum" sz="quarter" idx="10"/>
          </p:nvPr>
        </p:nvSpPr>
        <p:spPr/>
        <p:txBody>
          <a:bodyPr/>
          <a:lstStyle/>
          <a:p>
            <a:fld id="{457AE360-FF46-004C-BFD2-6B36BE4CBC0A}" type="slidenum">
              <a:rPr lang="en-US" smtClean="0"/>
              <a:t>23</a:t>
            </a:fld>
            <a:endParaRPr lang="en-US"/>
          </a:p>
        </p:txBody>
      </p:sp>
    </p:spTree>
    <p:extLst>
      <p:ext uri="{BB962C8B-B14F-4D97-AF65-F5344CB8AC3E}">
        <p14:creationId xmlns:p14="http://schemas.microsoft.com/office/powerpoint/2010/main" val="27066750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1200"/>
              </a:spcBef>
            </a:pPr>
            <a:endParaRPr lang="en-US" dirty="0">
              <a:latin typeface="Calibri"/>
              <a:cs typeface="Calibri"/>
            </a:endParaRPr>
          </a:p>
        </p:txBody>
      </p:sp>
      <p:sp>
        <p:nvSpPr>
          <p:cNvPr id="4" name="Slide Number Placeholder 3"/>
          <p:cNvSpPr>
            <a:spLocks noGrp="1"/>
          </p:cNvSpPr>
          <p:nvPr>
            <p:ph type="sldNum" sz="quarter" idx="10"/>
          </p:nvPr>
        </p:nvSpPr>
        <p:spPr/>
        <p:txBody>
          <a:bodyPr/>
          <a:lstStyle/>
          <a:p>
            <a:fld id="{457AE360-FF46-004C-BFD2-6B36BE4CBC0A}" type="slidenum">
              <a:rPr lang="en-US" smtClean="0"/>
              <a:t>24</a:t>
            </a:fld>
            <a:endParaRPr lang="en-US"/>
          </a:p>
        </p:txBody>
      </p:sp>
    </p:spTree>
    <p:extLst>
      <p:ext uri="{BB962C8B-B14F-4D97-AF65-F5344CB8AC3E}">
        <p14:creationId xmlns:p14="http://schemas.microsoft.com/office/powerpoint/2010/main" val="2685297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0D0D0D"/>
                </a:solidFill>
                <a:effectLst/>
                <a:latin typeface="Söhne"/>
              </a:rPr>
              <a:t>Welcome, everyone. Today, I'm excited to share a bit about my journey into the field of data science and how it intersects with my background in psychology.</a:t>
            </a:r>
          </a:p>
          <a:p>
            <a:pPr algn="l">
              <a:buFont typeface="Arial" panose="020B0604020202020204" pitchFamily="34" charset="0"/>
              <a:buChar char="•"/>
            </a:pPr>
            <a:r>
              <a:rPr lang="en-US" b="0" i="0" dirty="0">
                <a:solidFill>
                  <a:srgbClr val="0D0D0D"/>
                </a:solidFill>
                <a:effectLst/>
                <a:latin typeface="Söhne"/>
              </a:rPr>
              <a:t>Data science is a fascinating discipline that merges insights from statistics, computer science, and various areas of expertise. It's all about leveraging data to gain valuable insights and make informed decisions.</a:t>
            </a:r>
          </a:p>
          <a:p>
            <a:pPr algn="l">
              <a:buFont typeface="Arial" panose="020B0604020202020204" pitchFamily="34" charset="0"/>
              <a:buChar char="•"/>
            </a:pPr>
            <a:r>
              <a:rPr lang="en-US" b="0" i="0" dirty="0">
                <a:solidFill>
                  <a:srgbClr val="0D0D0D"/>
                </a:solidFill>
                <a:effectLst/>
                <a:latin typeface="Söhne"/>
              </a:rPr>
              <a:t>While my background may seem unconventional for data science, my experience in cognitive experimental psychology has actually been incredibly valuable. It's provided me with a unique perspective and skill set that I've been able to apply in this new field.</a:t>
            </a:r>
          </a:p>
          <a:p>
            <a:pPr algn="l">
              <a:buFont typeface="Arial" panose="020B0604020202020204" pitchFamily="34" charset="0"/>
              <a:buChar char="•"/>
            </a:pPr>
            <a:r>
              <a:rPr lang="en-US" b="0" i="0" dirty="0">
                <a:solidFill>
                  <a:srgbClr val="0D0D0D"/>
                </a:solidFill>
                <a:effectLst/>
                <a:latin typeface="Söhne"/>
              </a:rPr>
              <a:t>After spending two decades as a Psychology Professor, I decided to make a career transition into data science. It was a challenging decision, but one that has been incredibly rewarding. I've been able to reignite my passion for statistics while also mastering new programming languages like R and Python.</a:t>
            </a:r>
          </a:p>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2</a:t>
            </a:fld>
            <a:endParaRPr lang="en-US"/>
          </a:p>
        </p:txBody>
      </p:sp>
    </p:spTree>
    <p:extLst>
      <p:ext uri="{BB962C8B-B14F-4D97-AF65-F5344CB8AC3E}">
        <p14:creationId xmlns:p14="http://schemas.microsoft.com/office/powerpoint/2010/main" val="1567792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25</a:t>
            </a:fld>
            <a:endParaRPr lang="en-US"/>
          </a:p>
        </p:txBody>
      </p:sp>
    </p:spTree>
    <p:extLst>
      <p:ext uri="{BB962C8B-B14F-4D97-AF65-F5344CB8AC3E}">
        <p14:creationId xmlns:p14="http://schemas.microsoft.com/office/powerpoint/2010/main" val="7402097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29</a:t>
            </a:fld>
            <a:endParaRPr lang="en-US"/>
          </a:p>
        </p:txBody>
      </p:sp>
    </p:spTree>
    <p:extLst>
      <p:ext uri="{BB962C8B-B14F-4D97-AF65-F5344CB8AC3E}">
        <p14:creationId xmlns:p14="http://schemas.microsoft.com/office/powerpoint/2010/main" val="24231236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Health</a:t>
            </a:r>
          </a:p>
          <a:p>
            <a:r>
              <a:rPr lang="en-US"/>
              <a:t>We are lucky here on campus to have many health care resources. </a:t>
            </a:r>
            <a:endParaRPr lang="en-US">
              <a:cs typeface="Calibri"/>
            </a:endParaRPr>
          </a:p>
          <a:p>
            <a:pPr marL="285750" indent="-285750">
              <a:buFont typeface="Arial" panose="020B0604020202020204" pitchFamily="34" charset="0"/>
              <a:buChar char="•"/>
            </a:pPr>
            <a:r>
              <a:rPr lang="en-US" altLang="en-US" sz="2000"/>
              <a:t>Local Emergency Rooms: or Urgent Cares:</a:t>
            </a:r>
            <a:endParaRPr lang="en-US" altLang="en-US" sz="2000">
              <a:cs typeface="Calibri"/>
            </a:endParaRPr>
          </a:p>
          <a:p>
            <a:pPr lvl="1"/>
            <a:r>
              <a:rPr lang="en-US" altLang="en-US" sz="2000"/>
              <a:t>Crouse Hospital or Crouse </a:t>
            </a:r>
            <a:r>
              <a:rPr lang="en-US" altLang="en-US" sz="2000" err="1"/>
              <a:t>ExpressCare</a:t>
            </a:r>
            <a:r>
              <a:rPr lang="en-US" altLang="en-US" sz="2000"/>
              <a:t> – ER copays</a:t>
            </a:r>
            <a:endParaRPr lang="en-US" altLang="en-US" sz="2000">
              <a:cs typeface="Calibri"/>
            </a:endParaRPr>
          </a:p>
          <a:p>
            <a:pPr lvl="1"/>
            <a:r>
              <a:rPr lang="en-US" altLang="en-US" sz="2000"/>
              <a:t>Five Star Urgent Care in Fayetteville – Lower copay</a:t>
            </a:r>
            <a:endParaRPr lang="en-US" altLang="en-US" sz="1600"/>
          </a:p>
          <a:p>
            <a:pPr lvl="1"/>
            <a:r>
              <a:rPr lang="en-US" altLang="en-US" sz="2000"/>
              <a:t>University Hospital or University Hospital-Community General Campus – ER copay</a:t>
            </a:r>
            <a:endParaRPr lang="en-US" altLang="en-US" sz="2000">
              <a:cs typeface="Calibri"/>
            </a:endParaRPr>
          </a:p>
          <a:p>
            <a:pPr lvl="1"/>
            <a:r>
              <a:rPr lang="en-US" altLang="en-US" sz="2000"/>
              <a:t>St. Joseph’s Hospital – ER copay</a:t>
            </a:r>
            <a:endParaRPr lang="en-US" altLang="en-US" sz="2000">
              <a:cs typeface="Calibri"/>
            </a:endParaRPr>
          </a:p>
          <a:p>
            <a:pPr lvl="1"/>
            <a:r>
              <a:rPr lang="en-US" altLang="en-US" sz="2000"/>
              <a:t>**This information can be found on the Barnes Center website</a:t>
            </a:r>
            <a:endParaRPr lang="en-US" altLang="en-US" sz="2000" u="sng">
              <a:solidFill>
                <a:srgbClr val="0070C0"/>
              </a:solidFill>
              <a:cs typeface="Calibri"/>
            </a:endParaRPr>
          </a:p>
          <a:p>
            <a:pPr marL="285750" indent="-285750">
              <a:buFont typeface="Arial" panose="020B0604020202020204" pitchFamily="34" charset="0"/>
              <a:buChar char="•"/>
            </a:pPr>
            <a:r>
              <a:rPr lang="en-US" sz="2000"/>
              <a:t>Before going to the emergency room, call the Barnes Center to discuss your options. </a:t>
            </a:r>
            <a:endParaRPr lang="en-US" sz="2000">
              <a:cs typeface="Calibri"/>
            </a:endParaRPr>
          </a:p>
          <a:p>
            <a:endParaRPr lang="en-US"/>
          </a:p>
          <a:p>
            <a:endParaRPr lang="en-US"/>
          </a:p>
          <a:p>
            <a:endParaRPr lang="en-US"/>
          </a:p>
        </p:txBody>
      </p:sp>
      <p:sp>
        <p:nvSpPr>
          <p:cNvPr id="4" name="Slide Number Placeholder 3"/>
          <p:cNvSpPr>
            <a:spLocks noGrp="1"/>
          </p:cNvSpPr>
          <p:nvPr>
            <p:ph type="sldNum" sz="quarter" idx="10"/>
          </p:nvPr>
        </p:nvSpPr>
        <p:spPr/>
        <p:txBody>
          <a:bodyPr/>
          <a:lstStyle/>
          <a:p>
            <a:fld id="{457AE360-FF46-004C-BFD2-6B36BE4CBC0A}" type="slidenum">
              <a:rPr lang="en-US" smtClean="0"/>
              <a:t>30</a:t>
            </a:fld>
            <a:endParaRPr lang="en-US"/>
          </a:p>
        </p:txBody>
      </p:sp>
    </p:spTree>
    <p:extLst>
      <p:ext uri="{BB962C8B-B14F-4D97-AF65-F5344CB8AC3E}">
        <p14:creationId xmlns:p14="http://schemas.microsoft.com/office/powerpoint/2010/main" val="9197070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57AE360-FF46-004C-BFD2-6B36BE4CBC0A}" type="slidenum">
              <a:rPr lang="en-US" smtClean="0"/>
              <a:t>31</a:t>
            </a:fld>
            <a:endParaRPr lang="en-US"/>
          </a:p>
        </p:txBody>
      </p:sp>
    </p:spTree>
    <p:extLst>
      <p:ext uri="{BB962C8B-B14F-4D97-AF65-F5344CB8AC3E}">
        <p14:creationId xmlns:p14="http://schemas.microsoft.com/office/powerpoint/2010/main" val="8592985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57AE360-FF46-004C-BFD2-6B36BE4CBC0A}" type="slidenum">
              <a:rPr lang="en-US" smtClean="0"/>
              <a:t>32</a:t>
            </a:fld>
            <a:endParaRPr lang="en-US"/>
          </a:p>
        </p:txBody>
      </p:sp>
    </p:spTree>
    <p:extLst>
      <p:ext uri="{BB962C8B-B14F-4D97-AF65-F5344CB8AC3E}">
        <p14:creationId xmlns:p14="http://schemas.microsoft.com/office/powerpoint/2010/main" val="1855009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0D0D0D"/>
                </a:solidFill>
                <a:effectLst/>
                <a:latin typeface="Söhne"/>
              </a:rPr>
              <a:t>Now, let's talk about the Syracuse Master of Applied Data Science program, which has been instrumental in shaping my journey in this field.</a:t>
            </a:r>
          </a:p>
          <a:p>
            <a:pPr algn="l">
              <a:buFont typeface="Arial" panose="020B0604020202020204" pitchFamily="34" charset="0"/>
              <a:buChar char="•"/>
            </a:pPr>
            <a:r>
              <a:rPr lang="en-US" b="0" i="0" dirty="0">
                <a:solidFill>
                  <a:srgbClr val="0D0D0D"/>
                </a:solidFill>
                <a:effectLst/>
                <a:latin typeface="Söhne"/>
              </a:rPr>
              <a:t>This program is designed to equip students with a comprehensive understanding of key practice domains in data science. From data collection to analysis to communication, it covers all the essentials.</a:t>
            </a:r>
          </a:p>
          <a:p>
            <a:pPr algn="l">
              <a:buFont typeface="Arial" panose="020B0604020202020204" pitchFamily="34" charset="0"/>
              <a:buChar char="•"/>
            </a:pPr>
            <a:r>
              <a:rPr lang="en-US" b="0" i="0" dirty="0">
                <a:solidFill>
                  <a:srgbClr val="0D0D0D"/>
                </a:solidFill>
                <a:effectLst/>
                <a:latin typeface="Söhne"/>
              </a:rPr>
              <a:t>One of the key objectives of the program is to provide students with proficient data collection and organization techniques. This is essential for ensuring that the data we work with is clean, accurate, and reliable.</a:t>
            </a:r>
          </a:p>
          <a:p>
            <a:pPr algn="l">
              <a:buFont typeface="Arial" panose="020B0604020202020204" pitchFamily="34" charset="0"/>
              <a:buChar char="•"/>
            </a:pPr>
            <a:r>
              <a:rPr lang="en-US" b="0" i="0" dirty="0">
                <a:solidFill>
                  <a:srgbClr val="0D0D0D"/>
                </a:solidFill>
                <a:effectLst/>
                <a:latin typeface="Söhne"/>
              </a:rPr>
              <a:t>Additionally, the program focuses on helping students discern patterns through data visualization, statistical analysis, and data mining. These skills are crucial for extracting valuable insights from complex datasets.</a:t>
            </a:r>
          </a:p>
          <a:p>
            <a:pPr algn="l">
              <a:buFont typeface="Arial" panose="020B0604020202020204" pitchFamily="34" charset="0"/>
              <a:buChar char="•"/>
            </a:pPr>
            <a:r>
              <a:rPr lang="en-US" b="0" i="0" dirty="0">
                <a:solidFill>
                  <a:srgbClr val="0D0D0D"/>
                </a:solidFill>
                <a:effectLst/>
                <a:latin typeface="Söhne"/>
              </a:rPr>
              <a:t>Another important aspect of the program is teaching students how to craft alternative strategies grounded in data insights. This involves thinking critically and creatively about how data can be used to solve real-world problems.</a:t>
            </a:r>
          </a:p>
          <a:p>
            <a:pPr algn="l">
              <a:buFont typeface="Arial" panose="020B0604020202020204" pitchFamily="34" charset="0"/>
              <a:buChar char="•"/>
            </a:pPr>
            <a:r>
              <a:rPr lang="en-US" b="0" i="0" dirty="0">
                <a:solidFill>
                  <a:srgbClr val="0D0D0D"/>
                </a:solidFill>
                <a:effectLst/>
                <a:latin typeface="Söhne"/>
              </a:rPr>
              <a:t>Throughout the program, there's also a strong emphasis on effectively communicating data insights to diverse stakeholders within organizations. This is essential for ensuring that our findings are understood and acted upon.</a:t>
            </a:r>
          </a:p>
          <a:p>
            <a:pPr algn="l">
              <a:buFont typeface="Arial" panose="020B0604020202020204" pitchFamily="34" charset="0"/>
              <a:buChar char="•"/>
            </a:pPr>
            <a:r>
              <a:rPr lang="en-US" b="0" i="0" dirty="0">
                <a:solidFill>
                  <a:srgbClr val="0D0D0D"/>
                </a:solidFill>
                <a:effectLst/>
                <a:latin typeface="Söhne"/>
              </a:rPr>
              <a:t>And finally, the program places a strong emphasis on ethical considerations in data science practice. This includes understanding the potential biases in data, ensuring data privacy and security, and making ethical decisions in our work.</a:t>
            </a:r>
          </a:p>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3</a:t>
            </a:fld>
            <a:endParaRPr lang="en-US"/>
          </a:p>
        </p:txBody>
      </p:sp>
    </p:spTree>
    <p:extLst>
      <p:ext uri="{BB962C8B-B14F-4D97-AF65-F5344CB8AC3E}">
        <p14:creationId xmlns:p14="http://schemas.microsoft.com/office/powerpoint/2010/main" val="622744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Today, I'm excited to share with you a snapshot of my journey in data science through this portfolio. It's been quite a ride, and selecting the courses for this portfolio was no easy feat. In fact, it was a learning experience in itself. I carefully picked five classes that I believe best showcase the breadth of my learning over the past two years. These courses not only represent various means and methods in data science but also highlight my proficiency in different programming languages and writing skills. So, let's dive in and explore the projects that have shaped my data science journey.</a:t>
            </a:r>
          </a:p>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4</a:t>
            </a:fld>
            <a:endParaRPr lang="en-US"/>
          </a:p>
        </p:txBody>
      </p:sp>
    </p:spTree>
    <p:extLst>
      <p:ext uri="{BB962C8B-B14F-4D97-AF65-F5344CB8AC3E}">
        <p14:creationId xmlns:p14="http://schemas.microsoft.com/office/powerpoint/2010/main" val="3716865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"Moving on to the first course, IST 618 - Information Policy. This course delved into the ethical dilemmas in data analysis and information policy. Through a series of papers and presentations, I explored topics ranging from access and affordability to the ethical implications of cell phone tracking technologies. One notable aspect of this course was the development of my communication skills through debates and presentations. It was a thought-provoking experience that broadened my perspective on the ethical considerations surrounding data analysis and information policy."</a:t>
            </a:r>
          </a:p>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5</a:t>
            </a:fld>
            <a:endParaRPr lang="en-US"/>
          </a:p>
        </p:txBody>
      </p:sp>
    </p:spTree>
    <p:extLst>
      <p:ext uri="{BB962C8B-B14F-4D97-AF65-F5344CB8AC3E}">
        <p14:creationId xmlns:p14="http://schemas.microsoft.com/office/powerpoint/2010/main" val="11869045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"Now, let's shift our focus to IST 652 – Scripting for Data Analysis. This course introduced me to the world of Python programming. One standout project from this course involved analyzing Airbnb data. What made this project unique was the utilization of additional datasets from New York City, which enriched our analysis. Unlike other courses, everything was contained in a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Jupyter</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notebook file, providing a comprehensive view of our analysis. This project not only honed my Python skills but also highlighted the versatility of data analysis techniques."</a:t>
            </a:r>
          </a:p>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6</a:t>
            </a:fld>
            <a:endParaRPr lang="en-US"/>
          </a:p>
        </p:txBody>
      </p:sp>
    </p:spTree>
    <p:extLst>
      <p:ext uri="{BB962C8B-B14F-4D97-AF65-F5344CB8AC3E}">
        <p14:creationId xmlns:p14="http://schemas.microsoft.com/office/powerpoint/2010/main" val="40498133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"Next up, IST 687 - Introduction to Data Science. This course immersed me in data exploration and analysis using the R programming language. One aspect that stood out was the adoption of agile methodology and Kanban boards for project management. Our project focused on forecasting school placement, leveraging the wealth of data available within the student database. This project was not only enlightening but also underscored the transformative potential of data-driven decision-making in shaping educational outcomes."</a:t>
            </a:r>
          </a:p>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7</a:t>
            </a:fld>
            <a:endParaRPr lang="en-US"/>
          </a:p>
        </p:txBody>
      </p:sp>
    </p:spTree>
    <p:extLst>
      <p:ext uri="{BB962C8B-B14F-4D97-AF65-F5344CB8AC3E}">
        <p14:creationId xmlns:p14="http://schemas.microsoft.com/office/powerpoint/2010/main" val="3520884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"Now, let's discuss IST 707 – Applied Machine Learning. This course presented a formidable challenge compared to its predecessors. Our comprehensive project analyzed the Airbnb dataset using R programming, with objectives spanning business-oriented, exploratory, and predictive analysis. We delved into intricate relationships within the dataset, employing techniques such as decision trees, K-means clustering, and sentiment analysis. This project showcased the practical relevance of analytics and machine learning in informing strategic business decisions."</a:t>
            </a:r>
          </a:p>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8</a:t>
            </a:fld>
            <a:endParaRPr lang="en-US"/>
          </a:p>
        </p:txBody>
      </p:sp>
    </p:spTree>
    <p:extLst>
      <p:ext uri="{BB962C8B-B14F-4D97-AF65-F5344CB8AC3E}">
        <p14:creationId xmlns:p14="http://schemas.microsoft.com/office/powerpoint/2010/main" val="33749936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"If time permits, I'd like to briefly touch upon IST 718 – Big Data Analytics. This course delved into big data analytics, with a focus on complex data analysis tasks. One notable project involved analyzing the potential earnings of a Syracuse Football Coach in alternative conferences. By meticulously scrutinizing multiple datasets and metrics, we gained insights into coaching salaries and performance dynamics in collegiate athletics. It was a fascinating exploration that highlighted the intricacies of data analytics in diverse contexts."</a:t>
            </a:r>
          </a:p>
          <a:p>
            <a:endParaRPr lang="en-US" dirty="0"/>
          </a:p>
        </p:txBody>
      </p:sp>
      <p:sp>
        <p:nvSpPr>
          <p:cNvPr id="4" name="Slide Number Placeholder 3"/>
          <p:cNvSpPr>
            <a:spLocks noGrp="1"/>
          </p:cNvSpPr>
          <p:nvPr>
            <p:ph type="sldNum" sz="quarter" idx="5"/>
          </p:nvPr>
        </p:nvSpPr>
        <p:spPr/>
        <p:txBody>
          <a:bodyPr/>
          <a:lstStyle/>
          <a:p>
            <a:fld id="{457AE360-FF46-004C-BFD2-6B36BE4CBC0A}" type="slidenum">
              <a:rPr lang="en-US" smtClean="0"/>
              <a:t>9</a:t>
            </a:fld>
            <a:endParaRPr lang="en-US"/>
          </a:p>
        </p:txBody>
      </p:sp>
    </p:spTree>
    <p:extLst>
      <p:ext uri="{BB962C8B-B14F-4D97-AF65-F5344CB8AC3E}">
        <p14:creationId xmlns:p14="http://schemas.microsoft.com/office/powerpoint/2010/main" val="5184236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4" name="Orange color field [design object]"/>
          <p:cNvSpPr/>
          <p:nvPr userDrawn="1"/>
        </p:nvSpPr>
        <p:spPr>
          <a:xfrm>
            <a:off x="0" y="0"/>
            <a:ext cx="6096000" cy="6858000"/>
          </a:xfrm>
          <a:prstGeom prst="rect">
            <a:avLst/>
          </a:prstGeom>
          <a:solidFill>
            <a:srgbClr val="D44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cNvSpPr>
            <a:spLocks noGrp="1"/>
          </p:cNvSpPr>
          <p:nvPr>
            <p:ph type="sldNum" sz="quarter" idx="10"/>
          </p:nvPr>
        </p:nvSpPr>
        <p:spPr>
          <a:xfrm>
            <a:off x="10980234" y="6325460"/>
            <a:ext cx="754565" cy="365125"/>
          </a:xfrm>
        </p:spPr>
        <p:txBody>
          <a:bodyPr/>
          <a:lstStyle/>
          <a:p>
            <a:fld id="{F343A32A-436A-8143-8894-653E98457856}" type="slidenum">
              <a:rPr lang="en-US" smtClean="0"/>
              <a:pPr/>
              <a:t>‹#›</a:t>
            </a:fld>
            <a:endParaRPr lang="en-US"/>
          </a:p>
        </p:txBody>
      </p:sp>
      <p:sp>
        <p:nvSpPr>
          <p:cNvPr id="2" name="Presentation Title"/>
          <p:cNvSpPr>
            <a:spLocks noGrp="1"/>
          </p:cNvSpPr>
          <p:nvPr>
            <p:ph type="title" hasCustomPrompt="1"/>
          </p:nvPr>
        </p:nvSpPr>
        <p:spPr>
          <a:xfrm>
            <a:off x="457200" y="2362200"/>
            <a:ext cx="5060092" cy="2444750"/>
          </a:xfrm>
          <a:prstGeom prst="rect">
            <a:avLst/>
          </a:prstGeom>
        </p:spPr>
        <p:txBody>
          <a:bodyPr/>
          <a:lstStyle>
            <a:lvl1pPr>
              <a:lnSpc>
                <a:spcPct val="100000"/>
              </a:lnSpc>
              <a:defRPr sz="4800">
                <a:latin typeface="Sherman Serif Book" charset="0"/>
                <a:ea typeface="Sherman Serif Book" charset="0"/>
                <a:cs typeface="Sherman Serif Book" charset="0"/>
              </a:defRPr>
            </a:lvl1pPr>
          </a:lstStyle>
          <a:p>
            <a:r>
              <a:rPr lang="en-US"/>
              <a:t>Click to edit Presentation Title</a:t>
            </a:r>
          </a:p>
        </p:txBody>
      </p:sp>
      <p:sp>
        <p:nvSpPr>
          <p:cNvPr id="20" name="Picture"/>
          <p:cNvSpPr>
            <a:spLocks noGrp="1"/>
          </p:cNvSpPr>
          <p:nvPr>
            <p:ph type="pic" sz="quarter" idx="15" hasCustomPrompt="1"/>
          </p:nvPr>
        </p:nvSpPr>
        <p:spPr>
          <a:xfrm>
            <a:off x="6091706" y="0"/>
            <a:ext cx="6100293" cy="6858000"/>
          </a:xfrm>
          <a:prstGeom prst="rect">
            <a:avLst/>
          </a:prstGeom>
        </p:spPr>
        <p:txBody>
          <a:bodyPr anchor="t"/>
          <a:lstStyle>
            <a:lvl1pPr marL="0" indent="0">
              <a:buNone/>
              <a:defRPr sz="1800" baseline="0">
                <a:latin typeface="Sherman Sans Book" charset="0"/>
                <a:ea typeface="Sherman Sans Book" charset="0"/>
                <a:cs typeface="Sherman Sans Book" charset="0"/>
              </a:defRPr>
            </a:lvl1pPr>
          </a:lstStyle>
          <a:p>
            <a:r>
              <a:rPr lang="en-US"/>
              <a:t>Drag photo here or click image icon to select a photo</a:t>
            </a:r>
          </a:p>
        </p:txBody>
      </p:sp>
      <p:sp>
        <p:nvSpPr>
          <p:cNvPr id="13" name="Presenter’s Name"/>
          <p:cNvSpPr>
            <a:spLocks noGrp="1"/>
          </p:cNvSpPr>
          <p:nvPr>
            <p:ph type="body" sz="quarter" idx="12" hasCustomPrompt="1"/>
          </p:nvPr>
        </p:nvSpPr>
        <p:spPr>
          <a:xfrm>
            <a:off x="457200" y="5181601"/>
            <a:ext cx="5060092" cy="360784"/>
          </a:xfrm>
          <a:prstGeom prst="rect">
            <a:avLst/>
          </a:prstGeom>
        </p:spPr>
        <p:txBody>
          <a:bodyPr/>
          <a:lstStyle>
            <a:lvl1pPr marL="0" indent="0">
              <a:lnSpc>
                <a:spcPct val="100000"/>
              </a:lnSpc>
              <a:spcBef>
                <a:spcPts val="0"/>
              </a:spcBef>
              <a:buNone/>
              <a:defRPr sz="2000" b="0" baseline="0">
                <a:solidFill>
                  <a:schemeClr val="bg1"/>
                </a:solidFill>
                <a:latin typeface="Sherman Sans Book" charset="0"/>
                <a:ea typeface="Sherman Sans Book" charset="0"/>
                <a:cs typeface="Sherman Sans Book"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Presenter’s Name </a:t>
            </a:r>
          </a:p>
        </p:txBody>
      </p:sp>
      <p:sp>
        <p:nvSpPr>
          <p:cNvPr id="15" name="Presenter’s Title"/>
          <p:cNvSpPr>
            <a:spLocks noGrp="1"/>
          </p:cNvSpPr>
          <p:nvPr>
            <p:ph type="body" sz="quarter" idx="14" hasCustomPrompt="1"/>
          </p:nvPr>
        </p:nvSpPr>
        <p:spPr>
          <a:xfrm>
            <a:off x="457200" y="5567346"/>
            <a:ext cx="5060092" cy="650730"/>
          </a:xfrm>
          <a:prstGeom prst="rect">
            <a:avLst/>
          </a:prstGeom>
        </p:spPr>
        <p:txBody>
          <a:bodyPr/>
          <a:lstStyle>
            <a:lvl1pPr marL="0" indent="0">
              <a:lnSpc>
                <a:spcPct val="100000"/>
              </a:lnSpc>
              <a:spcBef>
                <a:spcPts val="0"/>
              </a:spcBef>
              <a:buNone/>
              <a:defRPr sz="1400" b="0" i="1" baseline="0">
                <a:solidFill>
                  <a:schemeClr val="bg1"/>
                </a:solidFill>
                <a:latin typeface="Sherman Serif Book" charset="0"/>
                <a:ea typeface="Sherman Serif Book" charset="0"/>
                <a:cs typeface="Sherman Serif Book"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Presenter’s Title</a:t>
            </a:r>
          </a:p>
        </p:txBody>
      </p:sp>
      <p:pic>
        <p:nvPicPr>
          <p:cNvPr id="18" name="Syracuse University logo" descr="Official Syracuse University identity wordmark" title="Syracuse University"/>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3617" y="561560"/>
            <a:ext cx="2550368" cy="384302"/>
          </a:xfrm>
          <a:prstGeom prst="rect">
            <a:avLst/>
          </a:prstGeom>
        </p:spPr>
      </p:pic>
      <p:sp>
        <p:nvSpPr>
          <p:cNvPr id="7" name="Syracuse University Division Name"/>
          <p:cNvSpPr>
            <a:spLocks noGrp="1"/>
          </p:cNvSpPr>
          <p:nvPr>
            <p:ph type="body" sz="quarter" idx="19" hasCustomPrompt="1"/>
          </p:nvPr>
        </p:nvSpPr>
        <p:spPr>
          <a:xfrm>
            <a:off x="457200" y="914400"/>
            <a:ext cx="5060092" cy="612214"/>
          </a:xfrm>
          <a:prstGeom prst="rect">
            <a:avLst/>
          </a:prstGeom>
        </p:spPr>
        <p:txBody>
          <a:bodyPr/>
          <a:lstStyle>
            <a:lvl1pPr marL="0" indent="0">
              <a:lnSpc>
                <a:spcPct val="100000"/>
              </a:lnSpc>
              <a:buNone/>
              <a:defRPr sz="1400">
                <a:solidFill>
                  <a:schemeClr val="bg1"/>
                </a:solidFill>
                <a:latin typeface="Sherman Sans Book" charset="0"/>
                <a:ea typeface="Sherman Sans Book" charset="0"/>
                <a:cs typeface="Sherman Sans Book"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add School, Division, Office or Department Name, if applicable</a:t>
            </a:r>
          </a:p>
        </p:txBody>
      </p:sp>
      <p:sp>
        <p:nvSpPr>
          <p:cNvPr id="16" name="Date"/>
          <p:cNvSpPr>
            <a:spLocks noGrp="1"/>
          </p:cNvSpPr>
          <p:nvPr>
            <p:ph type="body" sz="quarter" idx="17" hasCustomPrompt="1"/>
          </p:nvPr>
        </p:nvSpPr>
        <p:spPr>
          <a:xfrm>
            <a:off x="457200" y="6369449"/>
            <a:ext cx="5060092" cy="250686"/>
          </a:xfrm>
          <a:prstGeom prst="rect">
            <a:avLst/>
          </a:prstGeom>
        </p:spPr>
        <p:txBody>
          <a:bodyPr/>
          <a:lstStyle>
            <a:lvl1pPr marL="0" indent="0">
              <a:lnSpc>
                <a:spcPct val="100000"/>
              </a:lnSpc>
              <a:spcBef>
                <a:spcPts val="0"/>
              </a:spcBef>
              <a:buNone/>
              <a:defRPr sz="1100" b="0" i="0" baseline="0">
                <a:solidFill>
                  <a:schemeClr val="bg1"/>
                </a:solidFill>
                <a:latin typeface="Sherman Sans Book" charset="0"/>
                <a:ea typeface="Sherman Sans Book" charset="0"/>
                <a:cs typeface="Sherman Sans Book"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DATE</a:t>
            </a:r>
          </a:p>
        </p:txBody>
      </p:sp>
      <p:cxnSp>
        <p:nvCxnSpPr>
          <p:cNvPr id="11" name="Hairline rule [design object]"/>
          <p:cNvCxnSpPr/>
          <p:nvPr userDrawn="1"/>
        </p:nvCxnSpPr>
        <p:spPr>
          <a:xfrm>
            <a:off x="562234" y="6196912"/>
            <a:ext cx="490563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49130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eading-Only">
    <p:spTree>
      <p:nvGrpSpPr>
        <p:cNvPr id="1" name=""/>
        <p:cNvGrpSpPr/>
        <p:nvPr/>
      </p:nvGrpSpPr>
      <p:grpSpPr>
        <a:xfrm>
          <a:off x="0" y="0"/>
          <a:ext cx="0" cy="0"/>
          <a:chOff x="0" y="0"/>
          <a:chExt cx="0" cy="0"/>
        </a:xfrm>
      </p:grpSpPr>
      <p:sp>
        <p:nvSpPr>
          <p:cNvPr id="15" name="White footer area [design object]"/>
          <p:cNvSpPr/>
          <p:nvPr userDrawn="1"/>
        </p:nvSpPr>
        <p:spPr>
          <a:xfrm>
            <a:off x="0" y="6196914"/>
            <a:ext cx="12192000" cy="6610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cNvSpPr>
            <a:spLocks noGrp="1"/>
          </p:cNvSpPr>
          <p:nvPr>
            <p:ph type="sldNum" sz="quarter" idx="10"/>
          </p:nvPr>
        </p:nvSpPr>
        <p:spPr>
          <a:xfrm>
            <a:off x="10896018" y="6332717"/>
            <a:ext cx="838782" cy="365125"/>
          </a:xfrm>
        </p:spPr>
        <p:txBody>
          <a:bodyPr/>
          <a:lstStyle>
            <a:lvl1pPr>
              <a:defRPr b="0" i="0">
                <a:latin typeface="Sherman Sans Book" charset="0"/>
                <a:ea typeface="Sherman Sans Book" charset="0"/>
                <a:cs typeface="Sherman Sans Book" charset="0"/>
              </a:defRPr>
            </a:lvl1pPr>
          </a:lstStyle>
          <a:p>
            <a:fld id="{F343A32A-436A-8143-8894-653E98457856}" type="slidenum">
              <a:rPr lang="en-US" smtClean="0"/>
              <a:pPr/>
              <a:t>‹#›</a:t>
            </a:fld>
            <a:endParaRPr lang="en-US"/>
          </a:p>
        </p:txBody>
      </p:sp>
      <p:sp>
        <p:nvSpPr>
          <p:cNvPr id="4" name="Slide Title"/>
          <p:cNvSpPr>
            <a:spLocks noGrp="1"/>
          </p:cNvSpPr>
          <p:nvPr>
            <p:ph type="title"/>
          </p:nvPr>
        </p:nvSpPr>
        <p:spPr>
          <a:xfrm>
            <a:off x="457200" y="253938"/>
            <a:ext cx="11277600" cy="632988"/>
          </a:xfrm>
          <a:prstGeom prst="rect">
            <a:avLst/>
          </a:prstGeom>
        </p:spPr>
        <p:txBody>
          <a:bodyPr/>
          <a:lstStyle>
            <a:lvl1pPr>
              <a:defRPr>
                <a:latin typeface="Sherman Serif Book" charset="0"/>
                <a:ea typeface="Sherman Serif Book" charset="0"/>
                <a:cs typeface="Sherman Serif Book" charset="0"/>
              </a:defRPr>
            </a:lvl1pPr>
          </a:lstStyle>
          <a:p>
            <a:r>
              <a:rPr lang="en-US"/>
              <a:t>Click to edit Master title style</a:t>
            </a:r>
          </a:p>
        </p:txBody>
      </p:sp>
      <p:sp>
        <p:nvSpPr>
          <p:cNvPr id="5" name="Subtitle, if applicable"/>
          <p:cNvSpPr>
            <a:spLocks noGrp="1"/>
          </p:cNvSpPr>
          <p:nvPr>
            <p:ph sz="quarter" idx="16" hasCustomPrompt="1"/>
          </p:nvPr>
        </p:nvSpPr>
        <p:spPr>
          <a:xfrm>
            <a:off x="457200" y="1093152"/>
            <a:ext cx="10438818" cy="461230"/>
          </a:xfrm>
          <a:prstGeom prst="rect">
            <a:avLst/>
          </a:prstGeom>
        </p:spPr>
        <p:txBody>
          <a:bodyPr/>
          <a:lstStyle>
            <a:lvl1pPr marL="0" indent="0">
              <a:buNone/>
              <a:defRPr sz="2400" b="0" i="1">
                <a:solidFill>
                  <a:srgbClr val="3E3D3C"/>
                </a:solidFill>
                <a:latin typeface="Sherman Serif Book" charset="0"/>
                <a:ea typeface="Sherman Serif Book" charset="0"/>
                <a:cs typeface="Sherman Serif Book"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add subtitle, if applicable</a:t>
            </a:r>
          </a:p>
        </p:txBody>
      </p:sp>
      <p:sp>
        <p:nvSpPr>
          <p:cNvPr id="12" name="Main slide content text"/>
          <p:cNvSpPr>
            <a:spLocks noGrp="1"/>
          </p:cNvSpPr>
          <p:nvPr>
            <p:ph type="body" sz="quarter" idx="17"/>
          </p:nvPr>
        </p:nvSpPr>
        <p:spPr>
          <a:xfrm>
            <a:off x="457200" y="1876680"/>
            <a:ext cx="10438818" cy="3781324"/>
          </a:xfrm>
          <a:prstGeom prst="rect">
            <a:avLst/>
          </a:prstGeom>
        </p:spPr>
        <p:txBody>
          <a:bodyPr/>
          <a:lstStyle>
            <a:lvl1pPr marL="0" indent="0">
              <a:buNone/>
              <a:defRPr sz="4400" b="0" i="0">
                <a:solidFill>
                  <a:srgbClr val="3E3D3C"/>
                </a:solidFill>
                <a:latin typeface="Sherman Sans Book" charset="0"/>
                <a:ea typeface="Sherman Sans Book" charset="0"/>
                <a:cs typeface="Sherman Sans Book" charset="0"/>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Edit Master text styles</a:t>
            </a:r>
          </a:p>
        </p:txBody>
      </p:sp>
      <p:pic>
        <p:nvPicPr>
          <p:cNvPr id="13" name="Syracuse University Logo" descr="Official Syracuse University identity wordmark"/>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8800" y="6417231"/>
            <a:ext cx="1363304" cy="173971"/>
          </a:xfrm>
          <a:prstGeom prst="rect">
            <a:avLst/>
          </a:prstGeom>
        </p:spPr>
      </p:pic>
      <p:sp>
        <p:nvSpPr>
          <p:cNvPr id="6" name="Division Name, if applicable"/>
          <p:cNvSpPr>
            <a:spLocks noGrp="1"/>
          </p:cNvSpPr>
          <p:nvPr>
            <p:ph type="body" sz="quarter" idx="18" hasCustomPrompt="1"/>
          </p:nvPr>
        </p:nvSpPr>
        <p:spPr>
          <a:xfrm>
            <a:off x="1988966" y="6334305"/>
            <a:ext cx="8907052" cy="363537"/>
          </a:xfrm>
          <a:prstGeom prst="rect">
            <a:avLst/>
          </a:prstGeom>
        </p:spPr>
        <p:txBody>
          <a:bodyPr anchor="ctr"/>
          <a:lstStyle>
            <a:lvl1pPr marL="0" indent="0">
              <a:buNone/>
              <a:defRPr sz="1100" b="0" i="0">
                <a:solidFill>
                  <a:srgbClr val="6F777D"/>
                </a:solidFill>
                <a:latin typeface="Sherman Sans Book" charset="0"/>
                <a:ea typeface="Sherman Sans Book" charset="0"/>
                <a:cs typeface="Sherman Sans Book" charset="0"/>
              </a:defRPr>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n-US"/>
              <a:t>Click to add Division or Department Name, if applicable</a:t>
            </a:r>
          </a:p>
        </p:txBody>
      </p:sp>
    </p:spTree>
    <p:extLst>
      <p:ext uri="{BB962C8B-B14F-4D97-AF65-F5344CB8AC3E}">
        <p14:creationId xmlns:p14="http://schemas.microsoft.com/office/powerpoint/2010/main" val="168820404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w/ Photo">
    <p:bg>
      <p:bgPr>
        <a:solidFill>
          <a:schemeClr val="bg1"/>
        </a:solidFill>
        <a:effectLst/>
      </p:bgPr>
    </p:bg>
    <p:spTree>
      <p:nvGrpSpPr>
        <p:cNvPr id="1" name=""/>
        <p:cNvGrpSpPr/>
        <p:nvPr/>
      </p:nvGrpSpPr>
      <p:grpSpPr>
        <a:xfrm>
          <a:off x="0" y="0"/>
          <a:ext cx="0" cy="0"/>
          <a:chOff x="0" y="0"/>
          <a:chExt cx="0" cy="0"/>
        </a:xfrm>
      </p:grpSpPr>
      <p:sp>
        <p:nvSpPr>
          <p:cNvPr id="4" name="Orange color field [design object]"/>
          <p:cNvSpPr/>
          <p:nvPr userDrawn="1"/>
        </p:nvSpPr>
        <p:spPr>
          <a:xfrm>
            <a:off x="0" y="0"/>
            <a:ext cx="6096000" cy="6858000"/>
          </a:xfrm>
          <a:prstGeom prst="rect">
            <a:avLst/>
          </a:prstGeom>
          <a:solidFill>
            <a:srgbClr val="D44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White footer area [design object]"/>
          <p:cNvSpPr/>
          <p:nvPr userDrawn="1"/>
        </p:nvSpPr>
        <p:spPr>
          <a:xfrm>
            <a:off x="0" y="6196914"/>
            <a:ext cx="12192000" cy="6610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lide Number"/>
          <p:cNvSpPr>
            <a:spLocks noGrp="1"/>
          </p:cNvSpPr>
          <p:nvPr>
            <p:ph type="sldNum" sz="quarter" idx="10"/>
          </p:nvPr>
        </p:nvSpPr>
        <p:spPr>
          <a:xfrm>
            <a:off x="10896018" y="6332717"/>
            <a:ext cx="838782" cy="365125"/>
          </a:xfrm>
        </p:spPr>
        <p:txBody>
          <a:bodyPr/>
          <a:lstStyle>
            <a:lvl1pPr>
              <a:defRPr b="0" i="0">
                <a:latin typeface="Sherman Sans Book" charset="0"/>
                <a:ea typeface="Sherman Sans Book" charset="0"/>
                <a:cs typeface="Sherman Sans Book" charset="0"/>
              </a:defRPr>
            </a:lvl1pPr>
          </a:lstStyle>
          <a:p>
            <a:fld id="{F343A32A-436A-8143-8894-653E98457856}" type="slidenum">
              <a:rPr lang="en-US" smtClean="0"/>
              <a:pPr/>
              <a:t>‹#›</a:t>
            </a:fld>
            <a:endParaRPr lang="en-US"/>
          </a:p>
        </p:txBody>
      </p:sp>
      <p:sp>
        <p:nvSpPr>
          <p:cNvPr id="2" name="Section Title text"/>
          <p:cNvSpPr>
            <a:spLocks noGrp="1"/>
          </p:cNvSpPr>
          <p:nvPr>
            <p:ph type="title" hasCustomPrompt="1"/>
          </p:nvPr>
        </p:nvSpPr>
        <p:spPr>
          <a:xfrm>
            <a:off x="457200" y="2362200"/>
            <a:ext cx="5060092" cy="2444750"/>
          </a:xfrm>
          <a:prstGeom prst="rect">
            <a:avLst/>
          </a:prstGeom>
        </p:spPr>
        <p:txBody>
          <a:bodyPr/>
          <a:lstStyle>
            <a:lvl1pPr>
              <a:lnSpc>
                <a:spcPct val="100000"/>
              </a:lnSpc>
              <a:defRPr sz="4800" b="0" i="0">
                <a:latin typeface="Sherman Serif Book" charset="0"/>
                <a:ea typeface="Sherman Serif Book" charset="0"/>
                <a:cs typeface="Sherman Serif Book" charset="0"/>
              </a:defRPr>
            </a:lvl1pPr>
          </a:lstStyle>
          <a:p>
            <a:r>
              <a:rPr lang="en-US"/>
              <a:t>Click to edit Section Title</a:t>
            </a:r>
          </a:p>
        </p:txBody>
      </p:sp>
      <p:sp>
        <p:nvSpPr>
          <p:cNvPr id="9" name="Picture"/>
          <p:cNvSpPr>
            <a:spLocks noGrp="1"/>
          </p:cNvSpPr>
          <p:nvPr>
            <p:ph type="pic" sz="quarter" idx="14" hasCustomPrompt="1"/>
          </p:nvPr>
        </p:nvSpPr>
        <p:spPr>
          <a:xfrm>
            <a:off x="6096000" y="1"/>
            <a:ext cx="6096000" cy="6196913"/>
          </a:xfrm>
          <a:prstGeom prst="rect">
            <a:avLst/>
          </a:prstGeom>
        </p:spPr>
        <p:txBody>
          <a:bodyPr/>
          <a:lstStyle>
            <a:lvl1pPr marL="0" indent="0">
              <a:buNone/>
              <a:defRPr sz="1800" b="0" i="0">
                <a:latin typeface="Sherman Sans Book" charset="0"/>
                <a:ea typeface="Sherman Sans Book" charset="0"/>
                <a:cs typeface="Sherman Sans Book" charset="0"/>
              </a:defRPr>
            </a:lvl1pPr>
          </a:lstStyle>
          <a:p>
            <a:r>
              <a:rPr lang="en-US"/>
              <a:t>Drag photo here or click image icon to select a photo</a:t>
            </a:r>
          </a:p>
        </p:txBody>
      </p:sp>
      <p:pic>
        <p:nvPicPr>
          <p:cNvPr id="19" name="Syracuse University Logo" descr="Official Syracuse University identity wordmark"/>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8800" y="6417231"/>
            <a:ext cx="1363304" cy="173971"/>
          </a:xfrm>
          <a:prstGeom prst="rect">
            <a:avLst/>
          </a:prstGeom>
        </p:spPr>
      </p:pic>
      <p:sp>
        <p:nvSpPr>
          <p:cNvPr id="10" name="Division, if applicable"/>
          <p:cNvSpPr>
            <a:spLocks noGrp="1"/>
          </p:cNvSpPr>
          <p:nvPr>
            <p:ph type="body" sz="quarter" idx="15" hasCustomPrompt="1"/>
          </p:nvPr>
        </p:nvSpPr>
        <p:spPr>
          <a:xfrm>
            <a:off x="1988966" y="6335892"/>
            <a:ext cx="8907052" cy="365125"/>
          </a:xfrm>
          <a:prstGeom prst="rect">
            <a:avLst/>
          </a:prstGeom>
        </p:spPr>
        <p:txBody>
          <a:bodyPr anchor="ctr"/>
          <a:lstStyle>
            <a:lvl1pPr marL="0" indent="0">
              <a:buNone/>
              <a:defRPr sz="1100" b="0" i="0" baseline="0">
                <a:solidFill>
                  <a:srgbClr val="6F777D"/>
                </a:solidFill>
                <a:latin typeface="Sherman Sans Book" charset="0"/>
                <a:ea typeface="Sherman Sans Book" charset="0"/>
                <a:cs typeface="Sherman Sans Book" charset="0"/>
              </a:defRPr>
            </a:lvl1pPr>
          </a:lstStyle>
          <a:p>
            <a:pPr lvl="0"/>
            <a:r>
              <a:rPr lang="en-US"/>
              <a:t>Click to add Division or Department Name, if applicable</a:t>
            </a:r>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no photo)">
    <p:bg>
      <p:bgPr>
        <a:solidFill>
          <a:schemeClr val="bg1"/>
        </a:solidFill>
        <a:effectLst/>
      </p:bgPr>
    </p:bg>
    <p:spTree>
      <p:nvGrpSpPr>
        <p:cNvPr id="1" name=""/>
        <p:cNvGrpSpPr/>
        <p:nvPr/>
      </p:nvGrpSpPr>
      <p:grpSpPr>
        <a:xfrm>
          <a:off x="0" y="0"/>
          <a:ext cx="0" cy="0"/>
          <a:chOff x="0" y="0"/>
          <a:chExt cx="0" cy="0"/>
        </a:xfrm>
      </p:grpSpPr>
      <p:sp>
        <p:nvSpPr>
          <p:cNvPr id="4" name="Orange color field [design object]"/>
          <p:cNvSpPr/>
          <p:nvPr userDrawn="1"/>
        </p:nvSpPr>
        <p:spPr>
          <a:xfrm>
            <a:off x="0" y="0"/>
            <a:ext cx="12192000" cy="6196914"/>
          </a:xfrm>
          <a:prstGeom prst="rect">
            <a:avLst/>
          </a:prstGeom>
          <a:solidFill>
            <a:srgbClr val="D44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White footer area [design object]"/>
          <p:cNvSpPr/>
          <p:nvPr userDrawn="1"/>
        </p:nvSpPr>
        <p:spPr>
          <a:xfrm>
            <a:off x="0" y="6196914"/>
            <a:ext cx="12192000" cy="6610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lide Number"/>
          <p:cNvSpPr>
            <a:spLocks noGrp="1"/>
          </p:cNvSpPr>
          <p:nvPr>
            <p:ph type="sldNum" sz="quarter" idx="10"/>
          </p:nvPr>
        </p:nvSpPr>
        <p:spPr>
          <a:xfrm>
            <a:off x="10896018" y="6332717"/>
            <a:ext cx="838782" cy="365125"/>
          </a:xfrm>
        </p:spPr>
        <p:txBody>
          <a:bodyPr/>
          <a:lstStyle>
            <a:lvl1pPr>
              <a:defRPr b="0" i="0">
                <a:latin typeface="Sherman Sans Book" charset="0"/>
                <a:ea typeface="Sherman Sans Book" charset="0"/>
                <a:cs typeface="Sherman Sans Book" charset="0"/>
              </a:defRPr>
            </a:lvl1pPr>
          </a:lstStyle>
          <a:p>
            <a:fld id="{F343A32A-436A-8143-8894-653E98457856}" type="slidenum">
              <a:rPr lang="en-US" smtClean="0"/>
              <a:pPr/>
              <a:t>‹#›</a:t>
            </a:fld>
            <a:endParaRPr lang="en-US"/>
          </a:p>
        </p:txBody>
      </p:sp>
      <p:sp>
        <p:nvSpPr>
          <p:cNvPr id="2" name="Section Title text"/>
          <p:cNvSpPr>
            <a:spLocks noGrp="1"/>
          </p:cNvSpPr>
          <p:nvPr>
            <p:ph type="title" hasCustomPrompt="1"/>
          </p:nvPr>
        </p:nvSpPr>
        <p:spPr>
          <a:xfrm>
            <a:off x="457200" y="2362200"/>
            <a:ext cx="10438818" cy="2444750"/>
          </a:xfrm>
          <a:prstGeom prst="rect">
            <a:avLst/>
          </a:prstGeom>
        </p:spPr>
        <p:txBody>
          <a:bodyPr/>
          <a:lstStyle>
            <a:lvl1pPr>
              <a:lnSpc>
                <a:spcPct val="100000"/>
              </a:lnSpc>
              <a:defRPr sz="4800">
                <a:latin typeface="Sherman Serif Book" charset="0"/>
                <a:ea typeface="Sherman Serif Book" charset="0"/>
                <a:cs typeface="Sherman Serif Book" charset="0"/>
              </a:defRPr>
            </a:lvl1pPr>
          </a:lstStyle>
          <a:p>
            <a:r>
              <a:rPr lang="en-US"/>
              <a:t>Click to edit Section Title</a:t>
            </a:r>
          </a:p>
        </p:txBody>
      </p:sp>
      <p:pic>
        <p:nvPicPr>
          <p:cNvPr id="11" name="Syracuse University logo" descr="Official Syracuse University identity wordmark"/>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8800" y="6417231"/>
            <a:ext cx="1363304" cy="173971"/>
          </a:xfrm>
          <a:prstGeom prst="rect">
            <a:avLst/>
          </a:prstGeom>
        </p:spPr>
      </p:pic>
      <p:sp>
        <p:nvSpPr>
          <p:cNvPr id="8" name="Division, if applicable"/>
          <p:cNvSpPr>
            <a:spLocks noGrp="1"/>
          </p:cNvSpPr>
          <p:nvPr>
            <p:ph type="body" sz="quarter" idx="15" hasCustomPrompt="1"/>
          </p:nvPr>
        </p:nvSpPr>
        <p:spPr>
          <a:xfrm>
            <a:off x="1988966" y="6335892"/>
            <a:ext cx="8907052" cy="365125"/>
          </a:xfrm>
          <a:prstGeom prst="rect">
            <a:avLst/>
          </a:prstGeom>
        </p:spPr>
        <p:txBody>
          <a:bodyPr anchor="ctr"/>
          <a:lstStyle>
            <a:lvl1pPr marL="0" indent="0">
              <a:buNone/>
              <a:defRPr sz="1100" b="0" i="0" baseline="0">
                <a:solidFill>
                  <a:srgbClr val="6F777D"/>
                </a:solidFill>
                <a:latin typeface="Sherman Sans Book" charset="0"/>
                <a:ea typeface="Sherman Sans Book" charset="0"/>
                <a:cs typeface="Sherman Sans Book" charset="0"/>
              </a:defRPr>
            </a:lvl1pPr>
          </a:lstStyle>
          <a:p>
            <a:pPr lvl="0"/>
            <a:r>
              <a:rPr lang="en-US"/>
              <a:t>Click to add Division or Department Name, if applicable</a:t>
            </a:r>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ing w/ Bullets + Photo">
    <p:spTree>
      <p:nvGrpSpPr>
        <p:cNvPr id="1" name=""/>
        <p:cNvGrpSpPr/>
        <p:nvPr/>
      </p:nvGrpSpPr>
      <p:grpSpPr>
        <a:xfrm>
          <a:off x="0" y="0"/>
          <a:ext cx="0" cy="0"/>
          <a:chOff x="0" y="0"/>
          <a:chExt cx="0" cy="0"/>
        </a:xfrm>
      </p:grpSpPr>
      <p:sp>
        <p:nvSpPr>
          <p:cNvPr id="17" name="White footer area [design object]"/>
          <p:cNvSpPr/>
          <p:nvPr userDrawn="1"/>
        </p:nvSpPr>
        <p:spPr>
          <a:xfrm>
            <a:off x="0" y="6196914"/>
            <a:ext cx="12192000" cy="6610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lide Number"/>
          <p:cNvSpPr>
            <a:spLocks noGrp="1"/>
          </p:cNvSpPr>
          <p:nvPr>
            <p:ph type="sldNum" sz="quarter" idx="10"/>
          </p:nvPr>
        </p:nvSpPr>
        <p:spPr>
          <a:xfrm>
            <a:off x="10896018" y="6332717"/>
            <a:ext cx="838782" cy="365125"/>
          </a:xfrm>
        </p:spPr>
        <p:txBody>
          <a:bodyPr/>
          <a:lstStyle>
            <a:lvl1pPr>
              <a:defRPr b="0" i="0">
                <a:latin typeface="Sherman Sans Book" charset="0"/>
                <a:ea typeface="Sherman Sans Book" charset="0"/>
                <a:cs typeface="Sherman Sans Book" charset="0"/>
              </a:defRPr>
            </a:lvl1pPr>
          </a:lstStyle>
          <a:p>
            <a:fld id="{F343A32A-436A-8143-8894-653E98457856}" type="slidenum">
              <a:rPr lang="en-US" smtClean="0"/>
              <a:pPr/>
              <a:t>‹#›</a:t>
            </a:fld>
            <a:endParaRPr lang="en-US"/>
          </a:p>
        </p:txBody>
      </p:sp>
      <p:sp>
        <p:nvSpPr>
          <p:cNvPr id="10" name="Slide Title"/>
          <p:cNvSpPr>
            <a:spLocks noGrp="1"/>
          </p:cNvSpPr>
          <p:nvPr>
            <p:ph type="title"/>
          </p:nvPr>
        </p:nvSpPr>
        <p:spPr>
          <a:xfrm>
            <a:off x="457200" y="253938"/>
            <a:ext cx="11277600" cy="632988"/>
          </a:xfrm>
          <a:prstGeom prst="rect">
            <a:avLst/>
          </a:prstGeom>
        </p:spPr>
        <p:txBody>
          <a:bodyPr/>
          <a:lstStyle>
            <a:lvl1pPr>
              <a:defRPr b="0" i="0">
                <a:latin typeface="Sherman Serif Book" charset="0"/>
                <a:ea typeface="Sherman Serif Book" charset="0"/>
                <a:cs typeface="Sherman Serif Book" charset="0"/>
              </a:defRPr>
            </a:lvl1pPr>
          </a:lstStyle>
          <a:p>
            <a:r>
              <a:rPr lang="en-US"/>
              <a:t>Click to edit Master title style</a:t>
            </a:r>
          </a:p>
        </p:txBody>
      </p:sp>
      <p:sp>
        <p:nvSpPr>
          <p:cNvPr id="13" name="Subtitle, if applicable"/>
          <p:cNvSpPr>
            <a:spLocks noGrp="1"/>
          </p:cNvSpPr>
          <p:nvPr>
            <p:ph sz="quarter" idx="17" hasCustomPrompt="1"/>
          </p:nvPr>
        </p:nvSpPr>
        <p:spPr>
          <a:xfrm>
            <a:off x="457200" y="1093152"/>
            <a:ext cx="5401434" cy="461230"/>
          </a:xfrm>
          <a:prstGeom prst="rect">
            <a:avLst/>
          </a:prstGeom>
        </p:spPr>
        <p:txBody>
          <a:bodyPr/>
          <a:lstStyle>
            <a:lvl1pPr marL="0" indent="0">
              <a:buNone/>
              <a:defRPr sz="2400" b="0" i="1">
                <a:solidFill>
                  <a:srgbClr val="3E3D3C"/>
                </a:solidFill>
                <a:latin typeface="Sherman Serif Book" charset="0"/>
                <a:ea typeface="Sherman Serif Book" charset="0"/>
                <a:cs typeface="Sherman Serif Book"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add subtitle, if applicable</a:t>
            </a:r>
          </a:p>
        </p:txBody>
      </p:sp>
      <p:sp>
        <p:nvSpPr>
          <p:cNvPr id="5" name="Text Placeholder 4"/>
          <p:cNvSpPr>
            <a:spLocks noGrp="1"/>
          </p:cNvSpPr>
          <p:nvPr>
            <p:ph type="body" sz="quarter" idx="18"/>
          </p:nvPr>
        </p:nvSpPr>
        <p:spPr>
          <a:xfrm>
            <a:off x="457200" y="1844691"/>
            <a:ext cx="5401434" cy="3512237"/>
          </a:xfrm>
          <a:prstGeom prst="rect">
            <a:avLst/>
          </a:prstGeom>
        </p:spPr>
        <p:txBody>
          <a:bodyPr/>
          <a:lstStyle>
            <a:lvl1pPr marL="0" indent="0">
              <a:spcAft>
                <a:spcPts val="600"/>
              </a:spcAft>
              <a:buNone/>
              <a:defRPr b="0" i="0">
                <a:solidFill>
                  <a:srgbClr val="3E3D3C"/>
                </a:solidFill>
                <a:latin typeface="Sherman Sans Book" charset="0"/>
                <a:ea typeface="Sherman Sans Book" charset="0"/>
                <a:cs typeface="Sherman Sans Book" charset="0"/>
              </a:defRPr>
            </a:lvl1pPr>
            <a:lvl2pPr>
              <a:buSzPct val="60000"/>
              <a:defRPr b="0" i="0">
                <a:solidFill>
                  <a:srgbClr val="3E3D3C"/>
                </a:solidFill>
                <a:latin typeface="Sherman Sans Book" charset="0"/>
                <a:ea typeface="Sherman Sans Book" charset="0"/>
                <a:cs typeface="Sherman Sans Book" charset="0"/>
              </a:defRPr>
            </a:lvl2pPr>
            <a:lvl3pPr>
              <a:buSzPct val="60000"/>
              <a:defRPr b="0" i="0">
                <a:solidFill>
                  <a:srgbClr val="3E3D3C"/>
                </a:solidFill>
                <a:latin typeface="Sherman Sans Book" charset="0"/>
                <a:ea typeface="Sherman Sans Book" charset="0"/>
                <a:cs typeface="Sherman Sans Book" charset="0"/>
              </a:defRPr>
            </a:lvl3pPr>
            <a:lvl4pPr>
              <a:buSzPct val="60000"/>
              <a:defRPr b="0" i="0">
                <a:solidFill>
                  <a:srgbClr val="3E3D3C"/>
                </a:solidFill>
                <a:latin typeface="Sherman Sans Book" charset="0"/>
                <a:ea typeface="Sherman Sans Book" charset="0"/>
                <a:cs typeface="Sherman Sans Book" charset="0"/>
              </a:defRPr>
            </a:lvl4pPr>
            <a:lvl5pPr>
              <a:buSzPct val="60000"/>
              <a:defRPr b="0" i="0">
                <a:solidFill>
                  <a:srgbClr val="3E3D3C"/>
                </a:solidFill>
                <a:latin typeface="Sherman Sans Book" charset="0"/>
                <a:ea typeface="Sherman Sans Book" charset="0"/>
                <a:cs typeface="Sherman Sans Book"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Picture"/>
          <p:cNvSpPr>
            <a:spLocks noGrp="1"/>
          </p:cNvSpPr>
          <p:nvPr>
            <p:ph type="pic" sz="quarter" idx="14" hasCustomPrompt="1"/>
          </p:nvPr>
        </p:nvSpPr>
        <p:spPr>
          <a:xfrm>
            <a:off x="6096000" y="914401"/>
            <a:ext cx="6096000" cy="5282514"/>
          </a:xfrm>
          <a:prstGeom prst="rect">
            <a:avLst/>
          </a:prstGeom>
        </p:spPr>
        <p:txBody>
          <a:bodyPr/>
          <a:lstStyle>
            <a:lvl1pPr marL="0" indent="0">
              <a:buNone/>
              <a:defRPr sz="1800" b="0" i="0">
                <a:latin typeface="Sherman Sans Book" charset="0"/>
                <a:ea typeface="Sherman Sans Book" charset="0"/>
                <a:cs typeface="Sherman Sans Book" charset="0"/>
              </a:defRPr>
            </a:lvl1pPr>
          </a:lstStyle>
          <a:p>
            <a:r>
              <a:rPr lang="en-US"/>
              <a:t>Drag photo here or click image icon to select a photo</a:t>
            </a:r>
          </a:p>
        </p:txBody>
      </p:sp>
      <p:pic>
        <p:nvPicPr>
          <p:cNvPr id="11" name="Syracuse University logo" descr="Official Syracuse University identity wordmark"/>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8800" y="6417231"/>
            <a:ext cx="1363304" cy="173971"/>
          </a:xfrm>
          <a:prstGeom prst="rect">
            <a:avLst/>
          </a:prstGeom>
        </p:spPr>
      </p:pic>
      <p:sp>
        <p:nvSpPr>
          <p:cNvPr id="14" name="Division Name, if applicable"/>
          <p:cNvSpPr>
            <a:spLocks noGrp="1"/>
          </p:cNvSpPr>
          <p:nvPr>
            <p:ph type="body" sz="quarter" idx="19" hasCustomPrompt="1"/>
          </p:nvPr>
        </p:nvSpPr>
        <p:spPr>
          <a:xfrm>
            <a:off x="1988966" y="6334305"/>
            <a:ext cx="8907052" cy="363537"/>
          </a:xfrm>
          <a:prstGeom prst="rect">
            <a:avLst/>
          </a:prstGeom>
        </p:spPr>
        <p:txBody>
          <a:bodyPr anchor="ctr"/>
          <a:lstStyle>
            <a:lvl1pPr marL="0" indent="0">
              <a:buNone/>
              <a:defRPr sz="1100" b="0" i="0">
                <a:solidFill>
                  <a:srgbClr val="6F777D"/>
                </a:solidFill>
                <a:latin typeface="Sherman Sans Book" charset="0"/>
                <a:ea typeface="Sherman Sans Book" charset="0"/>
                <a:cs typeface="Sherman Sans Book" charset="0"/>
              </a:defRPr>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n-US"/>
              <a:t>Click to add Division or Department Name, if applicable</a:t>
            </a:r>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ing w/ Bullets (no photo)">
    <p:spTree>
      <p:nvGrpSpPr>
        <p:cNvPr id="1" name=""/>
        <p:cNvGrpSpPr/>
        <p:nvPr/>
      </p:nvGrpSpPr>
      <p:grpSpPr>
        <a:xfrm>
          <a:off x="0" y="0"/>
          <a:ext cx="0" cy="0"/>
          <a:chOff x="0" y="0"/>
          <a:chExt cx="0" cy="0"/>
        </a:xfrm>
      </p:grpSpPr>
      <p:sp>
        <p:nvSpPr>
          <p:cNvPr id="12" name="White footer area [design object]"/>
          <p:cNvSpPr/>
          <p:nvPr userDrawn="1"/>
        </p:nvSpPr>
        <p:spPr>
          <a:xfrm>
            <a:off x="0" y="6196914"/>
            <a:ext cx="12192000" cy="6610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cNvSpPr>
            <a:spLocks noGrp="1"/>
          </p:cNvSpPr>
          <p:nvPr>
            <p:ph type="sldNum" sz="quarter" idx="10"/>
          </p:nvPr>
        </p:nvSpPr>
        <p:spPr>
          <a:xfrm>
            <a:off x="10896018" y="6332717"/>
            <a:ext cx="838782" cy="365125"/>
          </a:xfrm>
        </p:spPr>
        <p:txBody>
          <a:bodyPr/>
          <a:lstStyle>
            <a:lvl1pPr>
              <a:defRPr b="0" i="0">
                <a:latin typeface="Sherman Sans Book" charset="0"/>
                <a:ea typeface="Sherman Sans Book" charset="0"/>
                <a:cs typeface="Sherman Sans Book" charset="0"/>
              </a:defRPr>
            </a:lvl1pPr>
          </a:lstStyle>
          <a:p>
            <a:fld id="{F343A32A-436A-8143-8894-653E98457856}" type="slidenum">
              <a:rPr lang="en-US" smtClean="0"/>
              <a:pPr/>
              <a:t>‹#›</a:t>
            </a:fld>
            <a:endParaRPr lang="en-US"/>
          </a:p>
        </p:txBody>
      </p:sp>
      <p:sp>
        <p:nvSpPr>
          <p:cNvPr id="16" name="Slide Title"/>
          <p:cNvSpPr>
            <a:spLocks noGrp="1"/>
          </p:cNvSpPr>
          <p:nvPr>
            <p:ph type="title"/>
          </p:nvPr>
        </p:nvSpPr>
        <p:spPr>
          <a:xfrm>
            <a:off x="457200" y="253938"/>
            <a:ext cx="11277600" cy="632988"/>
          </a:xfrm>
          <a:prstGeom prst="rect">
            <a:avLst/>
          </a:prstGeom>
        </p:spPr>
        <p:txBody>
          <a:bodyPr/>
          <a:lstStyle>
            <a:lvl1pPr>
              <a:defRPr b="0" i="0">
                <a:latin typeface="Sherman Serif Book" charset="0"/>
                <a:ea typeface="Sherman Serif Book" charset="0"/>
                <a:cs typeface="Sherman Serif Book" charset="0"/>
              </a:defRPr>
            </a:lvl1pPr>
          </a:lstStyle>
          <a:p>
            <a:r>
              <a:rPr lang="en-US"/>
              <a:t>Click to edit Master title style</a:t>
            </a:r>
          </a:p>
        </p:txBody>
      </p:sp>
      <p:sp>
        <p:nvSpPr>
          <p:cNvPr id="17" name="Subtitle, if applicable"/>
          <p:cNvSpPr>
            <a:spLocks noGrp="1"/>
          </p:cNvSpPr>
          <p:nvPr>
            <p:ph sz="quarter" idx="17" hasCustomPrompt="1"/>
          </p:nvPr>
        </p:nvSpPr>
        <p:spPr>
          <a:xfrm>
            <a:off x="457200" y="1093152"/>
            <a:ext cx="5401434" cy="461230"/>
          </a:xfrm>
          <a:prstGeom prst="rect">
            <a:avLst/>
          </a:prstGeom>
        </p:spPr>
        <p:txBody>
          <a:bodyPr/>
          <a:lstStyle>
            <a:lvl1pPr marL="0" indent="0">
              <a:buNone/>
              <a:defRPr sz="2400" b="0" i="1">
                <a:solidFill>
                  <a:srgbClr val="3E3D3C"/>
                </a:solidFill>
                <a:latin typeface="Sherman Serif Book" charset="0"/>
                <a:ea typeface="Sherman Serif Book" charset="0"/>
                <a:cs typeface="Sherman Serif Book"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add subtitle, if applicable</a:t>
            </a:r>
          </a:p>
        </p:txBody>
      </p:sp>
      <p:sp>
        <p:nvSpPr>
          <p:cNvPr id="18" name="Bullet List text"/>
          <p:cNvSpPr>
            <a:spLocks noGrp="1"/>
          </p:cNvSpPr>
          <p:nvPr>
            <p:ph type="body" sz="quarter" idx="18"/>
          </p:nvPr>
        </p:nvSpPr>
        <p:spPr>
          <a:xfrm>
            <a:off x="468931" y="1816100"/>
            <a:ext cx="11265868" cy="3512237"/>
          </a:xfrm>
          <a:prstGeom prst="rect">
            <a:avLst/>
          </a:prstGeom>
        </p:spPr>
        <p:txBody>
          <a:bodyPr/>
          <a:lstStyle>
            <a:lvl1pPr marL="0" indent="0">
              <a:spcAft>
                <a:spcPts val="600"/>
              </a:spcAft>
              <a:buSzPct val="60000"/>
              <a:buFont typeface="Arial" charset="0"/>
              <a:buNone/>
              <a:defRPr sz="3600">
                <a:solidFill>
                  <a:srgbClr val="3E3D3C"/>
                </a:solidFill>
                <a:latin typeface="Sherman Sans Book" charset="0"/>
                <a:ea typeface="Sherman Sans Book" charset="0"/>
                <a:cs typeface="Sherman Sans Book" charset="0"/>
              </a:defRPr>
            </a:lvl1pPr>
            <a:lvl2pPr>
              <a:buSzPct val="60000"/>
              <a:defRPr sz="3200" baseline="0">
                <a:solidFill>
                  <a:srgbClr val="3E3D3C"/>
                </a:solidFill>
                <a:latin typeface="Sherman Sans Book" charset="0"/>
                <a:ea typeface="Sherman Sans Book" charset="0"/>
                <a:cs typeface="Sherman Sans Book" charset="0"/>
              </a:defRPr>
            </a:lvl2pPr>
            <a:lvl3pPr>
              <a:buSzPct val="60000"/>
              <a:defRPr sz="2400">
                <a:solidFill>
                  <a:srgbClr val="3E3D3C"/>
                </a:solidFill>
                <a:latin typeface="Sherman Sans Book" charset="0"/>
                <a:ea typeface="Sherman Sans Book" charset="0"/>
                <a:cs typeface="Sherman Sans Book" charset="0"/>
              </a:defRPr>
            </a:lvl3pPr>
            <a:lvl4pPr>
              <a:buSzPct val="60000"/>
              <a:defRPr sz="2000">
                <a:solidFill>
                  <a:srgbClr val="3E3D3C"/>
                </a:solidFill>
                <a:latin typeface="Sherman Sans Book" charset="0"/>
                <a:ea typeface="Sherman Sans Book" charset="0"/>
                <a:cs typeface="Sherman Sans Book" charset="0"/>
              </a:defRPr>
            </a:lvl4pPr>
            <a:lvl5pPr>
              <a:buSzPct val="60000"/>
              <a:defRPr sz="2000">
                <a:solidFill>
                  <a:srgbClr val="3E3D3C"/>
                </a:solidFill>
                <a:latin typeface="Sherman Sans Book" charset="0"/>
                <a:ea typeface="Sherman Sans Book" charset="0"/>
                <a:cs typeface="Sherman Sans Book"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20" name="Syracuse University logo" descr="Official Syracuse University identity wordmark"/>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8800" y="6417231"/>
            <a:ext cx="1363304" cy="173971"/>
          </a:xfrm>
          <a:prstGeom prst="rect">
            <a:avLst/>
          </a:prstGeom>
        </p:spPr>
      </p:pic>
      <p:sp>
        <p:nvSpPr>
          <p:cNvPr id="11" name="Division Name, if applicable"/>
          <p:cNvSpPr>
            <a:spLocks noGrp="1"/>
          </p:cNvSpPr>
          <p:nvPr>
            <p:ph type="body" sz="quarter" idx="19" hasCustomPrompt="1"/>
          </p:nvPr>
        </p:nvSpPr>
        <p:spPr>
          <a:xfrm>
            <a:off x="1988966" y="6334305"/>
            <a:ext cx="8907052" cy="363537"/>
          </a:xfrm>
          <a:prstGeom prst="rect">
            <a:avLst/>
          </a:prstGeom>
        </p:spPr>
        <p:txBody>
          <a:bodyPr anchor="ctr"/>
          <a:lstStyle>
            <a:lvl1pPr marL="0" indent="0">
              <a:buNone/>
              <a:defRPr sz="1100" b="0" i="0">
                <a:solidFill>
                  <a:srgbClr val="6F777D"/>
                </a:solidFill>
                <a:latin typeface="Sherman Sans Book" charset="0"/>
                <a:ea typeface="Sherman Sans Book" charset="0"/>
                <a:cs typeface="Sherman Sans Book" charset="0"/>
              </a:defRPr>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n-US"/>
              <a:t>Click to add Division or Department Name, if applicable</a:t>
            </a: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Large Photo w/ Sidebar">
    <p:bg>
      <p:bgRef idx="1001">
        <a:schemeClr val="bg1"/>
      </p:bgRef>
    </p:bg>
    <p:spTree>
      <p:nvGrpSpPr>
        <p:cNvPr id="1" name=""/>
        <p:cNvGrpSpPr/>
        <p:nvPr/>
      </p:nvGrpSpPr>
      <p:grpSpPr>
        <a:xfrm>
          <a:off x="0" y="0"/>
          <a:ext cx="0" cy="0"/>
          <a:chOff x="0" y="0"/>
          <a:chExt cx="0" cy="0"/>
        </a:xfrm>
      </p:grpSpPr>
      <p:sp>
        <p:nvSpPr>
          <p:cNvPr id="3" name="Orange color field [design object]"/>
          <p:cNvSpPr/>
          <p:nvPr userDrawn="1"/>
        </p:nvSpPr>
        <p:spPr>
          <a:xfrm>
            <a:off x="8645302" y="0"/>
            <a:ext cx="3546699" cy="6196914"/>
          </a:xfrm>
          <a:prstGeom prst="rect">
            <a:avLst/>
          </a:prstGeom>
          <a:solidFill>
            <a:srgbClr val="D44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White footer area [design object]"/>
          <p:cNvSpPr/>
          <p:nvPr userDrawn="1"/>
        </p:nvSpPr>
        <p:spPr>
          <a:xfrm>
            <a:off x="0" y="6196914"/>
            <a:ext cx="12192000" cy="6610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cNvSpPr>
            <a:spLocks noGrp="1"/>
          </p:cNvSpPr>
          <p:nvPr>
            <p:ph type="sldNum" sz="quarter" idx="10"/>
          </p:nvPr>
        </p:nvSpPr>
        <p:spPr>
          <a:xfrm>
            <a:off x="10896018" y="6332717"/>
            <a:ext cx="838782" cy="365125"/>
          </a:xfrm>
        </p:spPr>
        <p:txBody>
          <a:bodyPr/>
          <a:lstStyle>
            <a:lvl1pPr>
              <a:defRPr b="0" i="0">
                <a:latin typeface="Sherman Sans Book" charset="0"/>
                <a:ea typeface="Sherman Sans Book" charset="0"/>
                <a:cs typeface="Sherman Sans Book" charset="0"/>
              </a:defRPr>
            </a:lvl1pPr>
          </a:lstStyle>
          <a:p>
            <a:fld id="{F343A32A-436A-8143-8894-653E98457856}" type="slidenum">
              <a:rPr lang="en-US" smtClean="0"/>
              <a:pPr/>
              <a:t>‹#›</a:t>
            </a:fld>
            <a:endParaRPr lang="en-US"/>
          </a:p>
        </p:txBody>
      </p:sp>
      <p:sp>
        <p:nvSpPr>
          <p:cNvPr id="9" name="Picture"/>
          <p:cNvSpPr>
            <a:spLocks noGrp="1"/>
          </p:cNvSpPr>
          <p:nvPr>
            <p:ph type="pic" sz="quarter" idx="15" hasCustomPrompt="1"/>
          </p:nvPr>
        </p:nvSpPr>
        <p:spPr>
          <a:xfrm>
            <a:off x="1" y="0"/>
            <a:ext cx="8645302" cy="6196914"/>
          </a:xfrm>
          <a:prstGeom prst="rect">
            <a:avLst/>
          </a:prstGeom>
        </p:spPr>
        <p:txBody>
          <a:bodyPr/>
          <a:lstStyle>
            <a:lvl1pPr marL="228600" marR="0" indent="-228600" algn="l" defTabSz="914400" rtl="0" eaLnBrk="1" fontAlgn="auto" latinLnBrk="0" hangingPunct="1">
              <a:lnSpc>
                <a:spcPct val="90000"/>
              </a:lnSpc>
              <a:spcBef>
                <a:spcPts val="1000"/>
              </a:spcBef>
              <a:spcAft>
                <a:spcPts val="0"/>
              </a:spcAft>
              <a:buClrTx/>
              <a:buSzTx/>
              <a:buFont typeface="Arial"/>
              <a:buNone/>
              <a:tabLst/>
              <a:defRPr sz="1800" b="0" i="0">
                <a:latin typeface="Sherman Sans Book" charset="0"/>
                <a:ea typeface="Sherman Sans Book" charset="0"/>
                <a:cs typeface="Sherman Sans Book"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a:t>Drag photo here or click image icon to select a photo</a:t>
            </a:r>
          </a:p>
        </p:txBody>
      </p:sp>
      <p:pic>
        <p:nvPicPr>
          <p:cNvPr id="22" name="Syracuse University logo" descr="Official Syracuse University identity wordmark"/>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8800" y="6417231"/>
            <a:ext cx="1363304" cy="173971"/>
          </a:xfrm>
          <a:prstGeom prst="rect">
            <a:avLst/>
          </a:prstGeom>
        </p:spPr>
      </p:pic>
      <p:sp>
        <p:nvSpPr>
          <p:cNvPr id="13" name="Title"/>
          <p:cNvSpPr>
            <a:spLocks noGrp="1"/>
          </p:cNvSpPr>
          <p:nvPr>
            <p:ph type="title" hasCustomPrompt="1"/>
          </p:nvPr>
        </p:nvSpPr>
        <p:spPr>
          <a:xfrm>
            <a:off x="8839201" y="914399"/>
            <a:ext cx="2895598" cy="1120141"/>
          </a:xfrm>
          <a:prstGeom prst="rect">
            <a:avLst/>
          </a:prstGeom>
        </p:spPr>
        <p:txBody>
          <a:bodyPr/>
          <a:lstStyle>
            <a:lvl1pPr>
              <a:lnSpc>
                <a:spcPct val="100000"/>
              </a:lnSpc>
              <a:defRPr sz="2400" b="0" i="0" baseline="0">
                <a:solidFill>
                  <a:schemeClr val="bg1"/>
                </a:solidFill>
                <a:latin typeface="Sherman Serif Book" charset="0"/>
                <a:ea typeface="Sherman Serif Book" charset="0"/>
                <a:cs typeface="Sherman Serif Book" charset="0"/>
              </a:defRPr>
            </a:lvl1pPr>
          </a:lstStyle>
          <a:p>
            <a:r>
              <a:rPr lang="en-US"/>
              <a:t>Click to edit Title</a:t>
            </a:r>
          </a:p>
        </p:txBody>
      </p:sp>
      <p:sp>
        <p:nvSpPr>
          <p:cNvPr id="14" name="Main content or caption text"/>
          <p:cNvSpPr>
            <a:spLocks noGrp="1"/>
          </p:cNvSpPr>
          <p:nvPr>
            <p:ph type="body" sz="quarter" idx="19" hasCustomPrompt="1"/>
          </p:nvPr>
        </p:nvSpPr>
        <p:spPr>
          <a:xfrm>
            <a:off x="8839200" y="2362200"/>
            <a:ext cx="2895600" cy="3467100"/>
          </a:xfrm>
          <a:prstGeom prst="rect">
            <a:avLst/>
          </a:prstGeom>
        </p:spPr>
        <p:txBody>
          <a:bodyPr/>
          <a:lstStyle>
            <a:lvl1pPr marL="0" indent="0">
              <a:buNone/>
              <a:defRPr sz="1600" b="0" i="0" baseline="0">
                <a:solidFill>
                  <a:schemeClr val="bg1"/>
                </a:solidFill>
                <a:latin typeface="Sherman Sans Book" charset="0"/>
                <a:ea typeface="Sherman Sans Book" charset="0"/>
                <a:cs typeface="Sherman Sans Book"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sz="1600"/>
              <a:t>Click to add text </a:t>
            </a:r>
            <a:endParaRPr lang="en-US"/>
          </a:p>
        </p:txBody>
      </p:sp>
      <p:sp>
        <p:nvSpPr>
          <p:cNvPr id="16" name="Division Name, if applicable"/>
          <p:cNvSpPr>
            <a:spLocks noGrp="1"/>
          </p:cNvSpPr>
          <p:nvPr>
            <p:ph type="body" sz="quarter" idx="20" hasCustomPrompt="1"/>
          </p:nvPr>
        </p:nvSpPr>
        <p:spPr>
          <a:xfrm>
            <a:off x="1988966" y="6334305"/>
            <a:ext cx="8907052" cy="363537"/>
          </a:xfrm>
          <a:prstGeom prst="rect">
            <a:avLst/>
          </a:prstGeom>
        </p:spPr>
        <p:txBody>
          <a:bodyPr anchor="ctr"/>
          <a:lstStyle>
            <a:lvl1pPr marL="0" indent="0">
              <a:buNone/>
              <a:defRPr sz="1100" b="0" i="0">
                <a:solidFill>
                  <a:srgbClr val="6F777D"/>
                </a:solidFill>
                <a:latin typeface="Sherman Sans Book" charset="0"/>
                <a:ea typeface="Sherman Sans Book" charset="0"/>
                <a:cs typeface="Sherman Sans Book" charset="0"/>
              </a:defRPr>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n-US"/>
              <a:t>Click to add Division or Department Name, if applicable</a:t>
            </a:r>
          </a:p>
        </p:txBody>
      </p:sp>
    </p:spTree>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
    <p:bg>
      <p:bgPr>
        <a:solidFill>
          <a:schemeClr val="bg1"/>
        </a:solidFill>
        <a:effectLst/>
      </p:bgPr>
    </p:bg>
    <p:spTree>
      <p:nvGrpSpPr>
        <p:cNvPr id="1" name=""/>
        <p:cNvGrpSpPr/>
        <p:nvPr/>
      </p:nvGrpSpPr>
      <p:grpSpPr>
        <a:xfrm>
          <a:off x="0" y="0"/>
          <a:ext cx="0" cy="0"/>
          <a:chOff x="0" y="0"/>
          <a:chExt cx="0" cy="0"/>
        </a:xfrm>
      </p:grpSpPr>
      <p:sp>
        <p:nvSpPr>
          <p:cNvPr id="6" name="White footer area [design object]"/>
          <p:cNvSpPr/>
          <p:nvPr userDrawn="1"/>
        </p:nvSpPr>
        <p:spPr>
          <a:xfrm>
            <a:off x="0" y="6196914"/>
            <a:ext cx="12192000" cy="6610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cNvSpPr>
            <a:spLocks noGrp="1"/>
          </p:cNvSpPr>
          <p:nvPr>
            <p:ph type="sldNum" sz="quarter" idx="10"/>
          </p:nvPr>
        </p:nvSpPr>
        <p:spPr>
          <a:xfrm>
            <a:off x="10896018" y="6332717"/>
            <a:ext cx="838782" cy="365125"/>
          </a:xfrm>
        </p:spPr>
        <p:txBody>
          <a:bodyPr/>
          <a:lstStyle>
            <a:lvl1pPr>
              <a:defRPr b="0" i="0">
                <a:latin typeface="Sherman Sans Book" charset="0"/>
                <a:ea typeface="Sherman Sans Book" charset="0"/>
                <a:cs typeface="Sherman Sans Book" charset="0"/>
              </a:defRPr>
            </a:lvl1pPr>
          </a:lstStyle>
          <a:p>
            <a:fld id="{F343A32A-436A-8143-8894-653E98457856}" type="slidenum">
              <a:rPr lang="en-US" smtClean="0"/>
              <a:pPr/>
              <a:t>‹#›</a:t>
            </a:fld>
            <a:endParaRPr lang="en-US"/>
          </a:p>
        </p:txBody>
      </p:sp>
      <p:sp>
        <p:nvSpPr>
          <p:cNvPr id="3" name="Slide Title"/>
          <p:cNvSpPr>
            <a:spLocks noGrp="1"/>
          </p:cNvSpPr>
          <p:nvPr>
            <p:ph type="title"/>
          </p:nvPr>
        </p:nvSpPr>
        <p:spPr>
          <a:xfrm>
            <a:off x="457200" y="253938"/>
            <a:ext cx="11277600" cy="632988"/>
          </a:xfrm>
          <a:prstGeom prst="rect">
            <a:avLst/>
          </a:prstGeom>
        </p:spPr>
        <p:txBody>
          <a:bodyPr/>
          <a:lstStyle>
            <a:lvl1pPr>
              <a:defRPr b="0" i="0">
                <a:latin typeface="Sherman Serif Book" charset="0"/>
                <a:ea typeface="Sherman Serif Book" charset="0"/>
                <a:cs typeface="Sherman Serif Book" charset="0"/>
              </a:defRPr>
            </a:lvl1pPr>
          </a:lstStyle>
          <a:p>
            <a:r>
              <a:rPr lang="en-US"/>
              <a:t>Click to edit Master title style</a:t>
            </a:r>
          </a:p>
        </p:txBody>
      </p:sp>
      <p:sp>
        <p:nvSpPr>
          <p:cNvPr id="4" name="Table content"/>
          <p:cNvSpPr>
            <a:spLocks noGrp="1"/>
          </p:cNvSpPr>
          <p:nvPr>
            <p:ph type="tbl" sz="quarter" idx="11" hasCustomPrompt="1"/>
          </p:nvPr>
        </p:nvSpPr>
        <p:spPr>
          <a:xfrm>
            <a:off x="457201" y="1806575"/>
            <a:ext cx="11277600" cy="3858245"/>
          </a:xfrm>
          <a:prstGeom prst="rect">
            <a:avLst/>
          </a:prstGeom>
        </p:spPr>
        <p:txBody>
          <a:bodyPr/>
          <a:lstStyle>
            <a:lvl1pPr marL="0" indent="0">
              <a:buNone/>
              <a:defRPr b="0" i="0">
                <a:latin typeface="Sherman Sans Book" charset="0"/>
                <a:ea typeface="Sherman Sans Book" charset="0"/>
                <a:cs typeface="Sherman Sans Book" charset="0"/>
              </a:defRPr>
            </a:lvl1pPr>
          </a:lstStyle>
          <a:p>
            <a:r>
              <a:rPr lang="en-US"/>
              <a:t>Click to add table</a:t>
            </a:r>
          </a:p>
        </p:txBody>
      </p:sp>
      <p:pic>
        <p:nvPicPr>
          <p:cNvPr id="9" name="Syracuse University logo" descr="Official Syracuse University identity wordmark"/>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58800" y="6417231"/>
            <a:ext cx="1363304" cy="173971"/>
          </a:xfrm>
          <a:prstGeom prst="rect">
            <a:avLst/>
          </a:prstGeom>
        </p:spPr>
      </p:pic>
      <p:sp>
        <p:nvSpPr>
          <p:cNvPr id="8" name="Division Name, if applicable"/>
          <p:cNvSpPr>
            <a:spLocks noGrp="1"/>
          </p:cNvSpPr>
          <p:nvPr>
            <p:ph type="body" sz="quarter" idx="20" hasCustomPrompt="1"/>
          </p:nvPr>
        </p:nvSpPr>
        <p:spPr>
          <a:xfrm>
            <a:off x="1988966" y="6334305"/>
            <a:ext cx="8907052" cy="363537"/>
          </a:xfrm>
          <a:prstGeom prst="rect">
            <a:avLst/>
          </a:prstGeom>
        </p:spPr>
        <p:txBody>
          <a:bodyPr anchor="ctr"/>
          <a:lstStyle>
            <a:lvl1pPr marL="0" indent="0">
              <a:buNone/>
              <a:defRPr sz="1100" b="0" i="0">
                <a:solidFill>
                  <a:srgbClr val="6F777D"/>
                </a:solidFill>
                <a:latin typeface="Sherman Sans Book" charset="0"/>
                <a:ea typeface="Sherman Sans Book" charset="0"/>
                <a:cs typeface="Sherman Sans Book" charset="0"/>
              </a:defRPr>
            </a:lvl1pPr>
            <a:lvl2pPr marL="457200" indent="0">
              <a:buNone/>
              <a:defRPr sz="1000"/>
            </a:lvl2pPr>
            <a:lvl3pPr marL="914400" indent="0">
              <a:buNone/>
              <a:defRPr sz="1000"/>
            </a:lvl3pPr>
            <a:lvl4pPr marL="1371600" indent="0">
              <a:buNone/>
              <a:defRPr sz="1000"/>
            </a:lvl4pPr>
            <a:lvl5pPr marL="1828800" indent="0">
              <a:buNone/>
              <a:defRPr sz="1000"/>
            </a:lvl5pPr>
          </a:lstStyle>
          <a:p>
            <a:pPr lvl="0"/>
            <a:r>
              <a:rPr lang="en-US"/>
              <a:t>Click to add Division or Department Name, if applicable</a:t>
            </a:r>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991600" y="6325460"/>
            <a:ext cx="2743200" cy="365125"/>
          </a:xfrm>
          <a:prstGeom prst="rect">
            <a:avLst/>
          </a:prstGeom>
        </p:spPr>
        <p:txBody>
          <a:bodyPr vert="horz" lIns="91440" tIns="45720" rIns="91440" bIns="45720" rtlCol="0" anchor="ctr"/>
          <a:lstStyle>
            <a:lvl1pPr algn="r">
              <a:defRPr sz="1000" b="1">
                <a:solidFill>
                  <a:srgbClr val="D44500"/>
                </a:solidFill>
                <a:latin typeface="Trebuchet MS" charset="0"/>
                <a:ea typeface="Trebuchet MS" charset="0"/>
                <a:cs typeface="Trebuchet MS" charset="0"/>
              </a:defRPr>
            </a:lvl1pPr>
          </a:lstStyle>
          <a:p>
            <a:fld id="{F343A32A-436A-8143-8894-653E98457856}" type="slidenum">
              <a:rPr lang="en-US" smtClean="0"/>
              <a:pPr/>
              <a:t>‹#›</a:t>
            </a:fld>
            <a:endParaRPr lang="en-US"/>
          </a:p>
        </p:txBody>
      </p:sp>
      <p:sp>
        <p:nvSpPr>
          <p:cNvPr id="3" name="Rectangle 2"/>
          <p:cNvSpPr/>
          <p:nvPr userDrawn="1"/>
        </p:nvSpPr>
        <p:spPr>
          <a:xfrm>
            <a:off x="0" y="0"/>
            <a:ext cx="12192000" cy="6857999"/>
          </a:xfrm>
          <a:prstGeom prst="rect">
            <a:avLst/>
          </a:prstGeom>
          <a:solidFill>
            <a:srgbClr val="E8EA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userDrawn="1"/>
        </p:nvSpPr>
        <p:spPr>
          <a:xfrm>
            <a:off x="0" y="0"/>
            <a:ext cx="12192000" cy="914400"/>
          </a:xfrm>
          <a:prstGeom prst="rect">
            <a:avLst/>
          </a:prstGeom>
          <a:solidFill>
            <a:srgbClr val="D445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4839871"/>
      </p:ext>
    </p:extLst>
  </p:cSld>
  <p:clrMap bg1="lt1" tx1="dk1" bg2="lt2" tx2="dk2" accent1="accent1" accent2="accent2" accent3="accent3" accent4="accent4" accent5="accent5" accent6="accent6" hlink="hlink" folHlink="folHlink"/>
  <p:sldLayoutIdLst>
    <p:sldLayoutId id="2147483657" r:id="rId1"/>
    <p:sldLayoutId id="2147483666" r:id="rId2"/>
    <p:sldLayoutId id="2147483658" r:id="rId3"/>
    <p:sldLayoutId id="2147483661" r:id="rId4"/>
    <p:sldLayoutId id="2147483667" r:id="rId5"/>
    <p:sldLayoutId id="2147483668" r:id="rId6"/>
    <p:sldLayoutId id="2147483663" r:id="rId7"/>
    <p:sldLayoutId id="2147483669" r:id="rId8"/>
  </p:sldLayoutIdLst>
  <p:transition>
    <p:fade/>
  </p:transition>
  <p:hf hdr="0" ftr="0" dt="0"/>
  <p:txStyles>
    <p:titleStyle>
      <a:lvl1pPr algn="l" defTabSz="914400" rtl="0" eaLnBrk="1" latinLnBrk="0" hangingPunct="1">
        <a:lnSpc>
          <a:spcPct val="90000"/>
        </a:lnSpc>
        <a:spcBef>
          <a:spcPct val="0"/>
        </a:spcBef>
        <a:buNone/>
        <a:defRPr sz="3600" kern="1200">
          <a:solidFill>
            <a:schemeClr val="bg1"/>
          </a:solidFill>
          <a:latin typeface="Trebuchet MS" charset="0"/>
          <a:ea typeface="Trebuchet MS" charset="0"/>
          <a:cs typeface="Trebuchet MS"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3840" userDrawn="1">
          <p15:clr>
            <a:srgbClr val="F26B43"/>
          </p15:clr>
        </p15:guide>
        <p15:guide id="3" pos="288" userDrawn="1">
          <p15:clr>
            <a:srgbClr val="F26B43"/>
          </p15:clr>
        </p15:guide>
        <p15:guide id="4" pos="7392" userDrawn="1">
          <p15:clr>
            <a:srgbClr val="F26B43"/>
          </p15:clr>
        </p15:guide>
        <p15:guide id="5" orient="horz" pos="2376" userDrawn="1">
          <p15:clr>
            <a:srgbClr val="F26B43"/>
          </p15:clr>
        </p15:guide>
        <p15:guide id="6" orient="horz" pos="3264" userDrawn="1">
          <p15:clr>
            <a:srgbClr val="F26B43"/>
          </p15:clr>
        </p15:guide>
        <p15:guide id="7" orient="horz" pos="1488" userDrawn="1">
          <p15:clr>
            <a:srgbClr val="F26B43"/>
          </p15:clr>
        </p15:guide>
        <p15:guide id="8" orient="horz" pos="4128" userDrawn="1">
          <p15:clr>
            <a:srgbClr val="F26B43"/>
          </p15:clr>
        </p15:guide>
        <p15:guide id="9" orient="horz" pos="576" userDrawn="1">
          <p15:clr>
            <a:srgbClr val="F26B43"/>
          </p15:clr>
        </p15:guide>
        <p15:guide id="10" pos="556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esentation Title"/>
          <p:cNvSpPr>
            <a:spLocks noGrp="1"/>
          </p:cNvSpPr>
          <p:nvPr>
            <p:ph type="title"/>
          </p:nvPr>
        </p:nvSpPr>
        <p:spPr>
          <a:xfrm>
            <a:off x="413569" y="2004382"/>
            <a:ext cx="5382491" cy="1040032"/>
          </a:xfrm>
        </p:spPr>
        <p:txBody>
          <a:bodyPr/>
          <a:lstStyle/>
          <a:p>
            <a:pPr algn="ctr"/>
            <a:r>
              <a:rPr lang="en-US" sz="6000" dirty="0">
                <a:latin typeface="Sherman Serif Book" pitchFamily="50" charset="0"/>
                <a:ea typeface="Sherman Serif Book" pitchFamily="50" charset="0"/>
              </a:rPr>
              <a:t>Portfolio Milestone Project</a:t>
            </a:r>
            <a:br>
              <a:rPr lang="en-US" dirty="0">
                <a:latin typeface="Sherman Serif Book" pitchFamily="50" charset="0"/>
                <a:ea typeface="Sherman Serif Book" pitchFamily="50" charset="0"/>
              </a:rPr>
            </a:br>
            <a:br>
              <a:rPr lang="en-US" dirty="0"/>
            </a:br>
            <a:br>
              <a:rPr lang="en-US" sz="2000" dirty="0"/>
            </a:br>
            <a:endParaRPr lang="en-US" dirty="0"/>
          </a:p>
        </p:txBody>
      </p:sp>
      <p:sp>
        <p:nvSpPr>
          <p:cNvPr id="2" name="Text Placeholder 1"/>
          <p:cNvSpPr>
            <a:spLocks noGrp="1"/>
          </p:cNvSpPr>
          <p:nvPr>
            <p:ph type="body" sz="quarter" idx="14"/>
          </p:nvPr>
        </p:nvSpPr>
        <p:spPr>
          <a:xfrm>
            <a:off x="457200" y="5933208"/>
            <a:ext cx="5060092" cy="284867"/>
          </a:xfrm>
        </p:spPr>
        <p:txBody>
          <a:bodyPr/>
          <a:lstStyle/>
          <a:p>
            <a:r>
              <a:rPr lang="en-US" dirty="0"/>
              <a:t>Allison R. Hollingsworth Deming</a:t>
            </a:r>
          </a:p>
        </p:txBody>
      </p:sp>
      <p:sp>
        <p:nvSpPr>
          <p:cNvPr id="6" name="TextBox 5"/>
          <p:cNvSpPr txBox="1"/>
          <p:nvPr/>
        </p:nvSpPr>
        <p:spPr>
          <a:xfrm>
            <a:off x="9764877" y="69960"/>
            <a:ext cx="7637384" cy="261610"/>
          </a:xfrm>
          <a:prstGeom prst="rect">
            <a:avLst/>
          </a:prstGeom>
          <a:noFill/>
        </p:spPr>
        <p:txBody>
          <a:bodyPr wrap="square" rtlCol="0">
            <a:spAutoFit/>
          </a:bodyPr>
          <a:lstStyle/>
          <a:p>
            <a:r>
              <a:rPr lang="en-US" sz="1100">
                <a:solidFill>
                  <a:schemeClr val="bg1"/>
                </a:solidFill>
                <a:latin typeface="Sherman Sans Book" pitchFamily="50" charset="0"/>
                <a:ea typeface="Sherman Sans Book" pitchFamily="50" charset="0"/>
              </a:rPr>
              <a:t>Images are for illustrative purposes only.</a:t>
            </a:r>
          </a:p>
        </p:txBody>
      </p:sp>
      <p:pic>
        <p:nvPicPr>
          <p:cNvPr id="1026" name="Picture 2" descr="Syracuse University School of Information Studies | Syracuse NY">
            <a:extLst>
              <a:ext uri="{FF2B5EF4-FFF2-40B4-BE49-F238E27FC236}">
                <a16:creationId xmlns:a16="http://schemas.microsoft.com/office/drawing/2014/main" id="{DD7B033C-645B-B517-CBCC-5516B0E69171}"/>
              </a:ext>
            </a:extLst>
          </p:cNvPr>
          <p:cNvPicPr>
            <a:picLocks noGrp="1" noChangeAspect="1" noChangeArrowheads="1"/>
          </p:cNvPicPr>
          <p:nvPr>
            <p:ph type="pic" sz="quarter" idx="15"/>
          </p:nvPr>
        </p:nvPicPr>
        <p:blipFill>
          <a:blip r:embed="rId3">
            <a:extLst>
              <a:ext uri="{28A0092B-C50C-407E-A947-70E740481C1C}">
                <a14:useLocalDpi xmlns:a14="http://schemas.microsoft.com/office/drawing/2010/main" val="0"/>
              </a:ext>
            </a:extLst>
          </a:blip>
          <a:srcRect l="5521" r="5521"/>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000161"/>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08C19D-E901-83C9-1A15-C42B53F7C0F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E26CF5-EC77-62A5-62C3-7346A38BD47C}"/>
              </a:ext>
            </a:extLst>
          </p:cNvPr>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smtClean="0"/>
              <a:pPr>
                <a:spcAft>
                  <a:spcPts val="600"/>
                </a:spcAft>
              </a:pPr>
              <a:t>10</a:t>
            </a:fld>
            <a:endParaRPr lang="en-US"/>
          </a:p>
        </p:txBody>
      </p:sp>
      <p:sp>
        <p:nvSpPr>
          <p:cNvPr id="2055" name="Title 2">
            <a:extLst>
              <a:ext uri="{FF2B5EF4-FFF2-40B4-BE49-F238E27FC236}">
                <a16:creationId xmlns:a16="http://schemas.microsoft.com/office/drawing/2014/main" id="{006EEFFD-7C1B-5C4E-D32B-5050BA4D548F}"/>
              </a:ext>
            </a:extLst>
          </p:cNvPr>
          <p:cNvSpPr>
            <a:spLocks noGrp="1"/>
          </p:cNvSpPr>
          <p:nvPr>
            <p:ph type="title"/>
          </p:nvPr>
        </p:nvSpPr>
        <p:spPr>
          <a:xfrm>
            <a:off x="457200" y="2362200"/>
            <a:ext cx="5060092" cy="2444750"/>
          </a:xfrm>
        </p:spPr>
        <p:txBody>
          <a:bodyPr>
            <a:normAutofit/>
          </a:bodyPr>
          <a:lstStyle/>
          <a:p>
            <a:r>
              <a:rPr lang="en-US" dirty="0"/>
              <a:t>Collecting Data</a:t>
            </a:r>
          </a:p>
        </p:txBody>
      </p:sp>
      <p:pic>
        <p:nvPicPr>
          <p:cNvPr id="3" name="Picture 2">
            <a:extLst>
              <a:ext uri="{FF2B5EF4-FFF2-40B4-BE49-F238E27FC236}">
                <a16:creationId xmlns:a16="http://schemas.microsoft.com/office/drawing/2014/main" id="{B8BE526F-A2A3-34C7-4872-4C3F732C4461}"/>
              </a:ext>
            </a:extLst>
          </p:cNvPr>
          <p:cNvPicPr>
            <a:picLocks noChangeAspect="1"/>
          </p:cNvPicPr>
          <p:nvPr/>
        </p:nvPicPr>
        <p:blipFill rotWithShape="1">
          <a:blip r:embed="rId3"/>
          <a:srcRect l="1908"/>
          <a:stretch/>
        </p:blipFill>
        <p:spPr>
          <a:xfrm>
            <a:off x="6096000" y="1"/>
            <a:ext cx="6096000" cy="6196913"/>
          </a:xfrm>
          <a:prstGeom prst="rect">
            <a:avLst/>
          </a:prstGeom>
          <a:noFill/>
        </p:spPr>
      </p:pic>
      <p:sp>
        <p:nvSpPr>
          <p:cNvPr id="6" name="Text Placeholder 5">
            <a:extLst>
              <a:ext uri="{FF2B5EF4-FFF2-40B4-BE49-F238E27FC236}">
                <a16:creationId xmlns:a16="http://schemas.microsoft.com/office/drawing/2014/main" id="{591A872F-9055-F3AF-7B2E-5F4B56042879}"/>
              </a:ext>
            </a:extLst>
          </p:cNvPr>
          <p:cNvSpPr>
            <a:spLocks noGrp="1"/>
          </p:cNvSpPr>
          <p:nvPr>
            <p:ph type="body" sz="quarter" idx="15"/>
          </p:nvPr>
        </p:nvSpPr>
        <p:spPr>
          <a:xfrm>
            <a:off x="1988966" y="6335892"/>
            <a:ext cx="8907052" cy="365125"/>
          </a:xfrm>
        </p:spPr>
        <p:txBody>
          <a:bodyPr anchor="ctr">
            <a:normAutofit/>
          </a:bodyPr>
          <a:lstStyle/>
          <a:p>
            <a:r>
              <a:rPr lang="en-US" dirty="0"/>
              <a:t>iSchool</a:t>
            </a:r>
          </a:p>
        </p:txBody>
      </p:sp>
      <p:pic>
        <p:nvPicPr>
          <p:cNvPr id="4" name="Picture 3">
            <a:extLst>
              <a:ext uri="{FF2B5EF4-FFF2-40B4-BE49-F238E27FC236}">
                <a16:creationId xmlns:a16="http://schemas.microsoft.com/office/drawing/2014/main" id="{C9BF0D52-2367-22CE-057F-7588EDD3A003}"/>
              </a:ext>
            </a:extLst>
          </p:cNvPr>
          <p:cNvPicPr>
            <a:picLocks noChangeAspect="1"/>
          </p:cNvPicPr>
          <p:nvPr/>
        </p:nvPicPr>
        <p:blipFill rotWithShape="1">
          <a:blip r:embed="rId4"/>
          <a:srcRect l="23207" r="-1" b="-1"/>
          <a:stretch/>
        </p:blipFill>
        <p:spPr>
          <a:xfrm>
            <a:off x="6096000" y="914401"/>
            <a:ext cx="6096000" cy="5282514"/>
          </a:xfrm>
          <a:prstGeom prst="rect">
            <a:avLst/>
          </a:prstGeom>
          <a:noFill/>
        </p:spPr>
      </p:pic>
    </p:spTree>
    <p:extLst>
      <p:ext uri="{BB962C8B-B14F-4D97-AF65-F5344CB8AC3E}">
        <p14:creationId xmlns:p14="http://schemas.microsoft.com/office/powerpoint/2010/main" val="395895506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D17CEDB-4E52-EF46-B9B5-8808E0349993}"/>
              </a:ext>
            </a:extLst>
          </p:cNvPr>
          <p:cNvSpPr>
            <a:spLocks noGrp="1"/>
          </p:cNvSpPr>
          <p:nvPr>
            <p:ph type="sldNum" sz="quarter" idx="10"/>
          </p:nvPr>
        </p:nvSpPr>
        <p:spPr/>
        <p:txBody>
          <a:bodyPr/>
          <a:lstStyle/>
          <a:p>
            <a:fld id="{F343A32A-436A-8143-8894-653E98457856}" type="slidenum">
              <a:rPr lang="en-US" smtClean="0"/>
              <a:pPr/>
              <a:t>11</a:t>
            </a:fld>
            <a:endParaRPr lang="en-US"/>
          </a:p>
        </p:txBody>
      </p:sp>
      <p:sp>
        <p:nvSpPr>
          <p:cNvPr id="3" name="Title 2">
            <a:extLst>
              <a:ext uri="{FF2B5EF4-FFF2-40B4-BE49-F238E27FC236}">
                <a16:creationId xmlns:a16="http://schemas.microsoft.com/office/drawing/2014/main" id="{D5A4F494-FEF8-BF40-AD01-7436648AFA1B}"/>
              </a:ext>
            </a:extLst>
          </p:cNvPr>
          <p:cNvSpPr>
            <a:spLocks noGrp="1"/>
          </p:cNvSpPr>
          <p:nvPr>
            <p:ph type="title"/>
          </p:nvPr>
        </p:nvSpPr>
        <p:spPr/>
        <p:txBody>
          <a:bodyPr/>
          <a:lstStyle/>
          <a:p>
            <a:r>
              <a:rPr lang="en-US" dirty="0"/>
              <a:t>Primary Repositories</a:t>
            </a:r>
          </a:p>
        </p:txBody>
      </p:sp>
      <p:sp>
        <p:nvSpPr>
          <p:cNvPr id="5" name="Text Placeholder 4">
            <a:extLst>
              <a:ext uri="{FF2B5EF4-FFF2-40B4-BE49-F238E27FC236}">
                <a16:creationId xmlns:a16="http://schemas.microsoft.com/office/drawing/2014/main" id="{8E35380B-09B7-9848-853E-51E2926FEA63}"/>
              </a:ext>
            </a:extLst>
          </p:cNvPr>
          <p:cNvSpPr>
            <a:spLocks noGrp="1"/>
          </p:cNvSpPr>
          <p:nvPr>
            <p:ph type="body" sz="quarter" idx="17"/>
          </p:nvPr>
        </p:nvSpPr>
        <p:spPr>
          <a:xfrm>
            <a:off x="457200" y="1273566"/>
            <a:ext cx="11277600" cy="1552320"/>
          </a:xfrm>
        </p:spPr>
        <p:txBody>
          <a:bodyPr/>
          <a:lstStyle/>
          <a:p>
            <a:endParaRPr lang="en-US" dirty="0"/>
          </a:p>
          <a:p>
            <a:endParaRPr lang="en-US" dirty="0"/>
          </a:p>
        </p:txBody>
      </p:sp>
      <p:sp>
        <p:nvSpPr>
          <p:cNvPr id="6" name="Text Placeholder 5">
            <a:extLst>
              <a:ext uri="{FF2B5EF4-FFF2-40B4-BE49-F238E27FC236}">
                <a16:creationId xmlns:a16="http://schemas.microsoft.com/office/drawing/2014/main" id="{3B81637E-A6ED-9046-8521-2C6665A148E9}"/>
              </a:ext>
            </a:extLst>
          </p:cNvPr>
          <p:cNvSpPr>
            <a:spLocks noGrp="1"/>
          </p:cNvSpPr>
          <p:nvPr>
            <p:ph type="body" sz="quarter" idx="18"/>
          </p:nvPr>
        </p:nvSpPr>
        <p:spPr/>
        <p:txBody>
          <a:bodyPr lIns="91440" tIns="45720" rIns="91440" bIns="45720" anchor="ctr"/>
          <a:lstStyle/>
          <a:p>
            <a:r>
              <a:rPr lang="en-US" dirty="0">
                <a:latin typeface="Sherman Sans Book"/>
              </a:rPr>
              <a:t>iSchool</a:t>
            </a:r>
            <a:endParaRPr lang="en-US" dirty="0"/>
          </a:p>
        </p:txBody>
      </p:sp>
      <p:sp>
        <p:nvSpPr>
          <p:cNvPr id="7" name="TextBox 6">
            <a:extLst>
              <a:ext uri="{FF2B5EF4-FFF2-40B4-BE49-F238E27FC236}">
                <a16:creationId xmlns:a16="http://schemas.microsoft.com/office/drawing/2014/main" id="{45F1316C-049D-2A27-F90B-2B425F64642A}"/>
              </a:ext>
            </a:extLst>
          </p:cNvPr>
          <p:cNvSpPr txBox="1"/>
          <p:nvPr/>
        </p:nvSpPr>
        <p:spPr>
          <a:xfrm>
            <a:off x="457199" y="1273566"/>
            <a:ext cx="11066745" cy="3168240"/>
          </a:xfrm>
          <a:prstGeom prst="rect">
            <a:avLst/>
          </a:prstGeom>
          <a:noFill/>
        </p:spPr>
        <p:txBody>
          <a:bodyPr wrap="square">
            <a:spAutoFit/>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Primary Data Repositories: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Kaggle:</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Used in IST 687, IST 707, IST 718.</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Open-source platform: https://www.kaggle.com/</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Airbnb Data Science Homepage:</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Provided by company for exploration and projects.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Source: http://insideairbnb.com/get-the-data/</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Utilized in IST 652, IST 707.</a:t>
            </a:r>
          </a:p>
        </p:txBody>
      </p:sp>
    </p:spTree>
    <p:extLst>
      <p:ext uri="{BB962C8B-B14F-4D97-AF65-F5344CB8AC3E}">
        <p14:creationId xmlns:p14="http://schemas.microsoft.com/office/powerpoint/2010/main" val="193179507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21C8C4-ABD0-3D4D-85AB-D919FBC97361}"/>
              </a:ext>
            </a:extLst>
          </p:cNvPr>
          <p:cNvSpPr>
            <a:spLocks noGrp="1"/>
          </p:cNvSpPr>
          <p:nvPr>
            <p:ph type="sldNum" sz="quarter" idx="10"/>
          </p:nvPr>
        </p:nvSpPr>
        <p:spPr/>
        <p:txBody>
          <a:bodyPr/>
          <a:lstStyle/>
          <a:p>
            <a:fld id="{F343A32A-436A-8143-8894-653E98457856}" type="slidenum">
              <a:rPr lang="en-US" smtClean="0"/>
              <a:pPr/>
              <a:t>12</a:t>
            </a:fld>
            <a:endParaRPr lang="en-US"/>
          </a:p>
        </p:txBody>
      </p:sp>
      <p:sp>
        <p:nvSpPr>
          <p:cNvPr id="3" name="Title 2">
            <a:extLst>
              <a:ext uri="{FF2B5EF4-FFF2-40B4-BE49-F238E27FC236}">
                <a16:creationId xmlns:a16="http://schemas.microsoft.com/office/drawing/2014/main" id="{2683FE95-ED83-E64B-89BA-0BD1C8CB7078}"/>
              </a:ext>
            </a:extLst>
          </p:cNvPr>
          <p:cNvSpPr>
            <a:spLocks noGrp="1"/>
          </p:cNvSpPr>
          <p:nvPr>
            <p:ph type="title"/>
          </p:nvPr>
        </p:nvSpPr>
        <p:spPr/>
        <p:txBody>
          <a:bodyPr/>
          <a:lstStyle/>
          <a:p>
            <a:r>
              <a:rPr lang="en-US" dirty="0"/>
              <a:t>IST 659 – Database Management</a:t>
            </a:r>
          </a:p>
        </p:txBody>
      </p:sp>
      <p:sp>
        <p:nvSpPr>
          <p:cNvPr id="5" name="Text Placeholder 4">
            <a:extLst>
              <a:ext uri="{FF2B5EF4-FFF2-40B4-BE49-F238E27FC236}">
                <a16:creationId xmlns:a16="http://schemas.microsoft.com/office/drawing/2014/main" id="{21D6245F-CB68-CE4A-9AD4-1FC762BFD4ED}"/>
              </a:ext>
            </a:extLst>
          </p:cNvPr>
          <p:cNvSpPr>
            <a:spLocks noGrp="1"/>
          </p:cNvSpPr>
          <p:nvPr>
            <p:ph type="body" sz="quarter" idx="17"/>
          </p:nvPr>
        </p:nvSpPr>
        <p:spPr>
          <a:xfrm>
            <a:off x="457200" y="1264595"/>
            <a:ext cx="10924162" cy="4529595"/>
          </a:xfrm>
        </p:spPr>
        <p:txBody>
          <a:bodyPr lIns="91440" tIns="45720" rIns="91440" bIns="45720" anchor="t">
            <a:normAutofit/>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Acknowledgement:</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SQL Class in Database Management.</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Best example of data storage, creation, and organization.</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Limitation in portfolio use due to remote desktop setup.</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Note on potential for better choice.</a:t>
            </a:r>
          </a:p>
          <a:p>
            <a:endParaRPr lang="en-US" sz="2600" dirty="0"/>
          </a:p>
        </p:txBody>
      </p:sp>
      <p:sp>
        <p:nvSpPr>
          <p:cNvPr id="6" name="Text Placeholder 5">
            <a:extLst>
              <a:ext uri="{FF2B5EF4-FFF2-40B4-BE49-F238E27FC236}">
                <a16:creationId xmlns:a16="http://schemas.microsoft.com/office/drawing/2014/main" id="{2840977F-9AB2-7149-B732-06A6EA508EC6}"/>
              </a:ext>
            </a:extLst>
          </p:cNvPr>
          <p:cNvSpPr>
            <a:spLocks noGrp="1"/>
          </p:cNvSpPr>
          <p:nvPr>
            <p:ph type="body" sz="quarter" idx="18"/>
          </p:nvPr>
        </p:nvSpPr>
        <p:spPr/>
        <p:txBody>
          <a:bodyPr/>
          <a:lstStyle/>
          <a:p>
            <a:r>
              <a:rPr lang="en-US" dirty="0"/>
              <a:t>iSchool</a:t>
            </a:r>
          </a:p>
        </p:txBody>
      </p:sp>
    </p:spTree>
    <p:extLst>
      <p:ext uri="{BB962C8B-B14F-4D97-AF65-F5344CB8AC3E}">
        <p14:creationId xmlns:p14="http://schemas.microsoft.com/office/powerpoint/2010/main" val="210281679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170DD34-29CB-1000-FA31-6AA02AD28976}"/>
              </a:ext>
            </a:extLst>
          </p:cNvPr>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smtClean="0"/>
              <a:pPr>
                <a:spcAft>
                  <a:spcPts val="600"/>
                </a:spcAft>
              </a:pPr>
              <a:t>13</a:t>
            </a:fld>
            <a:endParaRPr lang="en-US"/>
          </a:p>
        </p:txBody>
      </p:sp>
      <p:sp>
        <p:nvSpPr>
          <p:cNvPr id="2055" name="Title 2">
            <a:extLst>
              <a:ext uri="{FF2B5EF4-FFF2-40B4-BE49-F238E27FC236}">
                <a16:creationId xmlns:a16="http://schemas.microsoft.com/office/drawing/2014/main" id="{383387F8-6127-7F77-40BC-B51D61A4632B}"/>
              </a:ext>
            </a:extLst>
          </p:cNvPr>
          <p:cNvSpPr>
            <a:spLocks noGrp="1"/>
          </p:cNvSpPr>
          <p:nvPr>
            <p:ph type="title"/>
          </p:nvPr>
        </p:nvSpPr>
        <p:spPr>
          <a:xfrm>
            <a:off x="457200" y="2362200"/>
            <a:ext cx="5060092" cy="2444750"/>
          </a:xfrm>
        </p:spPr>
        <p:txBody>
          <a:bodyPr/>
          <a:lstStyle/>
          <a:p>
            <a:r>
              <a:rPr lang="en-US" dirty="0"/>
              <a:t>Data Analysis</a:t>
            </a:r>
          </a:p>
        </p:txBody>
      </p:sp>
      <p:pic>
        <p:nvPicPr>
          <p:cNvPr id="2050" name="Picture 2" descr="Syracuse University School of Information Studies Employees, Location,  Alumni | LinkedIn">
            <a:extLst>
              <a:ext uri="{FF2B5EF4-FFF2-40B4-BE49-F238E27FC236}">
                <a16:creationId xmlns:a16="http://schemas.microsoft.com/office/drawing/2014/main" id="{7694149E-4382-6CD0-6ED2-DE08743E10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872" r="26943" b="1"/>
          <a:stretch/>
        </p:blipFill>
        <p:spPr bwMode="auto">
          <a:xfrm>
            <a:off x="6096000" y="1"/>
            <a:ext cx="6096000" cy="6196913"/>
          </a:xfrm>
          <a:prstGeom prst="rect">
            <a:avLst/>
          </a:prstGeom>
          <a:solidFill>
            <a:srgbClr val="FFFFFF"/>
          </a:solidFill>
        </p:spPr>
      </p:pic>
      <p:sp>
        <p:nvSpPr>
          <p:cNvPr id="6" name="Text Placeholder 5">
            <a:extLst>
              <a:ext uri="{FF2B5EF4-FFF2-40B4-BE49-F238E27FC236}">
                <a16:creationId xmlns:a16="http://schemas.microsoft.com/office/drawing/2014/main" id="{C32C3CEF-A645-835E-8A51-525E68FF29EF}"/>
              </a:ext>
            </a:extLst>
          </p:cNvPr>
          <p:cNvSpPr>
            <a:spLocks noGrp="1"/>
          </p:cNvSpPr>
          <p:nvPr>
            <p:ph type="body" sz="quarter" idx="15"/>
          </p:nvPr>
        </p:nvSpPr>
        <p:spPr>
          <a:xfrm>
            <a:off x="1988966" y="6335892"/>
            <a:ext cx="8907052" cy="365125"/>
          </a:xfrm>
        </p:spPr>
        <p:txBody>
          <a:bodyPr anchor="ctr">
            <a:normAutofit/>
          </a:bodyPr>
          <a:lstStyle/>
          <a:p>
            <a:r>
              <a:rPr lang="en-US" dirty="0"/>
              <a:t>iSchool</a:t>
            </a:r>
          </a:p>
        </p:txBody>
      </p:sp>
    </p:spTree>
    <p:extLst>
      <p:ext uri="{BB962C8B-B14F-4D97-AF65-F5344CB8AC3E}">
        <p14:creationId xmlns:p14="http://schemas.microsoft.com/office/powerpoint/2010/main" val="307804129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21C8C4-ABD0-3D4D-85AB-D919FBC97361}"/>
              </a:ext>
            </a:extLst>
          </p:cNvPr>
          <p:cNvSpPr>
            <a:spLocks noGrp="1"/>
          </p:cNvSpPr>
          <p:nvPr>
            <p:ph type="sldNum" sz="quarter" idx="10"/>
          </p:nvPr>
        </p:nvSpPr>
        <p:spPr/>
        <p:txBody>
          <a:bodyPr/>
          <a:lstStyle/>
          <a:p>
            <a:fld id="{F343A32A-436A-8143-8894-653E98457856}" type="slidenum">
              <a:rPr lang="en-US" smtClean="0"/>
              <a:pPr/>
              <a:t>14</a:t>
            </a:fld>
            <a:endParaRPr lang="en-US"/>
          </a:p>
        </p:txBody>
      </p:sp>
      <p:sp>
        <p:nvSpPr>
          <p:cNvPr id="3" name="Title 2">
            <a:extLst>
              <a:ext uri="{FF2B5EF4-FFF2-40B4-BE49-F238E27FC236}">
                <a16:creationId xmlns:a16="http://schemas.microsoft.com/office/drawing/2014/main" id="{2683FE95-ED83-E64B-89BA-0BD1C8CB7078}"/>
              </a:ext>
            </a:extLst>
          </p:cNvPr>
          <p:cNvSpPr>
            <a:spLocks noGrp="1"/>
          </p:cNvSpPr>
          <p:nvPr>
            <p:ph type="title"/>
          </p:nvPr>
        </p:nvSpPr>
        <p:spPr/>
        <p:txBody>
          <a:bodyPr/>
          <a:lstStyle/>
          <a:p>
            <a:r>
              <a:rPr lang="en-US" dirty="0"/>
              <a:t>Airbnb Data – IST </a:t>
            </a:r>
            <a:r>
              <a:rPr lang="en-US"/>
              <a:t>707 Overview</a:t>
            </a:r>
            <a:endParaRPr lang="en-US" dirty="0"/>
          </a:p>
        </p:txBody>
      </p:sp>
      <p:sp>
        <p:nvSpPr>
          <p:cNvPr id="5" name="Text Placeholder 4">
            <a:extLst>
              <a:ext uri="{FF2B5EF4-FFF2-40B4-BE49-F238E27FC236}">
                <a16:creationId xmlns:a16="http://schemas.microsoft.com/office/drawing/2014/main" id="{21D6245F-CB68-CE4A-9AD4-1FC762BFD4ED}"/>
              </a:ext>
            </a:extLst>
          </p:cNvPr>
          <p:cNvSpPr>
            <a:spLocks noGrp="1"/>
          </p:cNvSpPr>
          <p:nvPr>
            <p:ph type="body" sz="quarter" idx="17"/>
          </p:nvPr>
        </p:nvSpPr>
        <p:spPr>
          <a:xfrm>
            <a:off x="457200" y="1264595"/>
            <a:ext cx="3601233" cy="4529595"/>
          </a:xfrm>
        </p:spPr>
        <p:txBody>
          <a:bodyPr lIns="91440" tIns="45720" rIns="91440" bIns="45720" anchor="t">
            <a:normAutofit/>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Comprehensive exploration from elementary descriptive analytics to advanced machine learning models.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Focus on forecasting seasonal variations, sentiment analysis, review frequency, and listing availability.</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Highlights the impact of amenities on pricing dynamics and the prevalence of affordable options across NYC boroughs.</a:t>
            </a:r>
            <a:endParaRPr lang="en-US" sz="2600" dirty="0"/>
          </a:p>
        </p:txBody>
      </p:sp>
      <p:sp>
        <p:nvSpPr>
          <p:cNvPr id="6" name="Text Placeholder 5">
            <a:extLst>
              <a:ext uri="{FF2B5EF4-FFF2-40B4-BE49-F238E27FC236}">
                <a16:creationId xmlns:a16="http://schemas.microsoft.com/office/drawing/2014/main" id="{2840977F-9AB2-7149-B732-06A6EA508EC6}"/>
              </a:ext>
            </a:extLst>
          </p:cNvPr>
          <p:cNvSpPr>
            <a:spLocks noGrp="1"/>
          </p:cNvSpPr>
          <p:nvPr>
            <p:ph type="body" sz="quarter" idx="18"/>
          </p:nvPr>
        </p:nvSpPr>
        <p:spPr/>
        <p:txBody>
          <a:bodyPr/>
          <a:lstStyle/>
          <a:p>
            <a:r>
              <a:rPr lang="en-US" dirty="0"/>
              <a:t>iSchool</a:t>
            </a:r>
          </a:p>
        </p:txBody>
      </p:sp>
    </p:spTree>
    <p:extLst>
      <p:ext uri="{BB962C8B-B14F-4D97-AF65-F5344CB8AC3E}">
        <p14:creationId xmlns:p14="http://schemas.microsoft.com/office/powerpoint/2010/main" val="282354952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21C8C4-ABD0-3D4D-85AB-D919FBC97361}"/>
              </a:ext>
            </a:extLst>
          </p:cNvPr>
          <p:cNvSpPr>
            <a:spLocks noGrp="1"/>
          </p:cNvSpPr>
          <p:nvPr>
            <p:ph type="sldNum" sz="quarter" idx="10"/>
          </p:nvPr>
        </p:nvSpPr>
        <p:spPr/>
        <p:txBody>
          <a:bodyPr/>
          <a:lstStyle/>
          <a:p>
            <a:fld id="{F343A32A-436A-8143-8894-653E98457856}" type="slidenum">
              <a:rPr lang="en-US" smtClean="0"/>
              <a:pPr/>
              <a:t>15</a:t>
            </a:fld>
            <a:endParaRPr lang="en-US"/>
          </a:p>
        </p:txBody>
      </p:sp>
      <p:sp>
        <p:nvSpPr>
          <p:cNvPr id="3" name="Title 2">
            <a:extLst>
              <a:ext uri="{FF2B5EF4-FFF2-40B4-BE49-F238E27FC236}">
                <a16:creationId xmlns:a16="http://schemas.microsoft.com/office/drawing/2014/main" id="{2683FE95-ED83-E64B-89BA-0BD1C8CB7078}"/>
              </a:ext>
            </a:extLst>
          </p:cNvPr>
          <p:cNvSpPr>
            <a:spLocks noGrp="1"/>
          </p:cNvSpPr>
          <p:nvPr>
            <p:ph type="title"/>
          </p:nvPr>
        </p:nvSpPr>
        <p:spPr/>
        <p:txBody>
          <a:bodyPr/>
          <a:lstStyle/>
          <a:p>
            <a:endParaRPr lang="en-US" dirty="0"/>
          </a:p>
        </p:txBody>
      </p:sp>
      <p:sp>
        <p:nvSpPr>
          <p:cNvPr id="5" name="Text Placeholder 4">
            <a:extLst>
              <a:ext uri="{FF2B5EF4-FFF2-40B4-BE49-F238E27FC236}">
                <a16:creationId xmlns:a16="http://schemas.microsoft.com/office/drawing/2014/main" id="{21D6245F-CB68-CE4A-9AD4-1FC762BFD4ED}"/>
              </a:ext>
            </a:extLst>
          </p:cNvPr>
          <p:cNvSpPr>
            <a:spLocks noGrp="1"/>
          </p:cNvSpPr>
          <p:nvPr>
            <p:ph type="body" sz="quarter" idx="17"/>
          </p:nvPr>
        </p:nvSpPr>
        <p:spPr>
          <a:xfrm>
            <a:off x="457200" y="1264595"/>
            <a:ext cx="10924162" cy="4529595"/>
          </a:xfrm>
        </p:spPr>
        <p:txBody>
          <a:bodyPr lIns="91440" tIns="45720" rIns="91440" bIns="45720" anchor="t">
            <a:normAutofit/>
          </a:bodyPr>
          <a:lstStyle/>
          <a:p>
            <a:pPr marL="457200" indent="-457200">
              <a:buChar char="•"/>
            </a:pPr>
            <a:endParaRPr lang="en-US" sz="2600" dirty="0"/>
          </a:p>
        </p:txBody>
      </p:sp>
      <p:sp>
        <p:nvSpPr>
          <p:cNvPr id="6" name="Text Placeholder 5">
            <a:extLst>
              <a:ext uri="{FF2B5EF4-FFF2-40B4-BE49-F238E27FC236}">
                <a16:creationId xmlns:a16="http://schemas.microsoft.com/office/drawing/2014/main" id="{2840977F-9AB2-7149-B732-06A6EA508EC6}"/>
              </a:ext>
            </a:extLst>
          </p:cNvPr>
          <p:cNvSpPr>
            <a:spLocks noGrp="1"/>
          </p:cNvSpPr>
          <p:nvPr>
            <p:ph type="body" sz="quarter" idx="18"/>
          </p:nvPr>
        </p:nvSpPr>
        <p:spPr/>
        <p:txBody>
          <a:bodyPr/>
          <a:lstStyle/>
          <a:p>
            <a:r>
              <a:rPr lang="en-US" dirty="0"/>
              <a:t>iSchool</a:t>
            </a:r>
          </a:p>
        </p:txBody>
      </p:sp>
    </p:spTree>
    <p:extLst>
      <p:ext uri="{BB962C8B-B14F-4D97-AF65-F5344CB8AC3E}">
        <p14:creationId xmlns:p14="http://schemas.microsoft.com/office/powerpoint/2010/main" val="353324882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21C8C4-ABD0-3D4D-85AB-D919FBC97361}"/>
              </a:ext>
            </a:extLst>
          </p:cNvPr>
          <p:cNvSpPr>
            <a:spLocks noGrp="1"/>
          </p:cNvSpPr>
          <p:nvPr>
            <p:ph type="sldNum" sz="quarter" idx="10"/>
          </p:nvPr>
        </p:nvSpPr>
        <p:spPr/>
        <p:txBody>
          <a:bodyPr/>
          <a:lstStyle/>
          <a:p>
            <a:fld id="{F343A32A-436A-8143-8894-653E98457856}" type="slidenum">
              <a:rPr lang="en-US" smtClean="0"/>
              <a:pPr/>
              <a:t>16</a:t>
            </a:fld>
            <a:endParaRPr lang="en-US"/>
          </a:p>
        </p:txBody>
      </p:sp>
      <p:sp>
        <p:nvSpPr>
          <p:cNvPr id="3" name="Title 2">
            <a:extLst>
              <a:ext uri="{FF2B5EF4-FFF2-40B4-BE49-F238E27FC236}">
                <a16:creationId xmlns:a16="http://schemas.microsoft.com/office/drawing/2014/main" id="{2683FE95-ED83-E64B-89BA-0BD1C8CB7078}"/>
              </a:ext>
            </a:extLst>
          </p:cNvPr>
          <p:cNvSpPr>
            <a:spLocks noGrp="1"/>
          </p:cNvSpPr>
          <p:nvPr>
            <p:ph type="title"/>
          </p:nvPr>
        </p:nvSpPr>
        <p:spPr/>
        <p:txBody>
          <a:bodyPr/>
          <a:lstStyle/>
          <a:p>
            <a:endParaRPr lang="en-US" dirty="0"/>
          </a:p>
        </p:txBody>
      </p:sp>
      <p:sp>
        <p:nvSpPr>
          <p:cNvPr id="5" name="Text Placeholder 4">
            <a:extLst>
              <a:ext uri="{FF2B5EF4-FFF2-40B4-BE49-F238E27FC236}">
                <a16:creationId xmlns:a16="http://schemas.microsoft.com/office/drawing/2014/main" id="{21D6245F-CB68-CE4A-9AD4-1FC762BFD4ED}"/>
              </a:ext>
            </a:extLst>
          </p:cNvPr>
          <p:cNvSpPr>
            <a:spLocks noGrp="1"/>
          </p:cNvSpPr>
          <p:nvPr>
            <p:ph type="body" sz="quarter" idx="17"/>
          </p:nvPr>
        </p:nvSpPr>
        <p:spPr>
          <a:xfrm>
            <a:off x="457200" y="1264595"/>
            <a:ext cx="10924162" cy="4529595"/>
          </a:xfrm>
        </p:spPr>
        <p:txBody>
          <a:bodyPr lIns="91440" tIns="45720" rIns="91440" bIns="45720" anchor="t">
            <a:normAutofit/>
          </a:bodyPr>
          <a:lstStyle/>
          <a:p>
            <a:pPr marL="457200" indent="-457200">
              <a:buChar char="•"/>
            </a:pPr>
            <a:endParaRPr lang="en-US" sz="2600" dirty="0"/>
          </a:p>
        </p:txBody>
      </p:sp>
      <p:sp>
        <p:nvSpPr>
          <p:cNvPr id="6" name="Text Placeholder 5">
            <a:extLst>
              <a:ext uri="{FF2B5EF4-FFF2-40B4-BE49-F238E27FC236}">
                <a16:creationId xmlns:a16="http://schemas.microsoft.com/office/drawing/2014/main" id="{2840977F-9AB2-7149-B732-06A6EA508EC6}"/>
              </a:ext>
            </a:extLst>
          </p:cNvPr>
          <p:cNvSpPr>
            <a:spLocks noGrp="1"/>
          </p:cNvSpPr>
          <p:nvPr>
            <p:ph type="body" sz="quarter" idx="18"/>
          </p:nvPr>
        </p:nvSpPr>
        <p:spPr/>
        <p:txBody>
          <a:bodyPr/>
          <a:lstStyle/>
          <a:p>
            <a:r>
              <a:rPr lang="en-US" dirty="0"/>
              <a:t>iSchool</a:t>
            </a:r>
          </a:p>
        </p:txBody>
      </p:sp>
    </p:spTree>
    <p:extLst>
      <p:ext uri="{BB962C8B-B14F-4D97-AF65-F5344CB8AC3E}">
        <p14:creationId xmlns:p14="http://schemas.microsoft.com/office/powerpoint/2010/main" val="412078779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08C19D-E901-83C9-1A15-C42B53F7C0F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E26CF5-EC77-62A5-62C3-7346A38BD47C}"/>
              </a:ext>
            </a:extLst>
          </p:cNvPr>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smtClean="0"/>
              <a:pPr>
                <a:spcAft>
                  <a:spcPts val="600"/>
                </a:spcAft>
              </a:pPr>
              <a:t>17</a:t>
            </a:fld>
            <a:endParaRPr lang="en-US"/>
          </a:p>
        </p:txBody>
      </p:sp>
      <p:sp>
        <p:nvSpPr>
          <p:cNvPr id="2055" name="Title 2">
            <a:extLst>
              <a:ext uri="{FF2B5EF4-FFF2-40B4-BE49-F238E27FC236}">
                <a16:creationId xmlns:a16="http://schemas.microsoft.com/office/drawing/2014/main" id="{006EEFFD-7C1B-5C4E-D32B-5050BA4D548F}"/>
              </a:ext>
            </a:extLst>
          </p:cNvPr>
          <p:cNvSpPr>
            <a:spLocks noGrp="1"/>
          </p:cNvSpPr>
          <p:nvPr>
            <p:ph type="title"/>
          </p:nvPr>
        </p:nvSpPr>
        <p:spPr>
          <a:xfrm>
            <a:off x="457200" y="2362200"/>
            <a:ext cx="5060092" cy="2444750"/>
          </a:xfrm>
        </p:spPr>
        <p:txBody>
          <a:bodyPr>
            <a:normAutofit/>
          </a:bodyPr>
          <a:lstStyle/>
          <a:p>
            <a:endParaRPr lang="en-US" dirty="0"/>
          </a:p>
        </p:txBody>
      </p:sp>
      <p:pic>
        <p:nvPicPr>
          <p:cNvPr id="3" name="Picture 2">
            <a:extLst>
              <a:ext uri="{FF2B5EF4-FFF2-40B4-BE49-F238E27FC236}">
                <a16:creationId xmlns:a16="http://schemas.microsoft.com/office/drawing/2014/main" id="{B8BE526F-A2A3-34C7-4872-4C3F732C4461}"/>
              </a:ext>
            </a:extLst>
          </p:cNvPr>
          <p:cNvPicPr>
            <a:picLocks noChangeAspect="1"/>
          </p:cNvPicPr>
          <p:nvPr/>
        </p:nvPicPr>
        <p:blipFill rotWithShape="1">
          <a:blip r:embed="rId3"/>
          <a:srcRect l="1908"/>
          <a:stretch/>
        </p:blipFill>
        <p:spPr>
          <a:xfrm>
            <a:off x="6096000" y="1"/>
            <a:ext cx="6096000" cy="6196913"/>
          </a:xfrm>
          <a:prstGeom prst="rect">
            <a:avLst/>
          </a:prstGeom>
          <a:noFill/>
        </p:spPr>
      </p:pic>
      <p:sp>
        <p:nvSpPr>
          <p:cNvPr id="6" name="Text Placeholder 5">
            <a:extLst>
              <a:ext uri="{FF2B5EF4-FFF2-40B4-BE49-F238E27FC236}">
                <a16:creationId xmlns:a16="http://schemas.microsoft.com/office/drawing/2014/main" id="{591A872F-9055-F3AF-7B2E-5F4B56042879}"/>
              </a:ext>
            </a:extLst>
          </p:cNvPr>
          <p:cNvSpPr>
            <a:spLocks noGrp="1"/>
          </p:cNvSpPr>
          <p:nvPr>
            <p:ph type="body" sz="quarter" idx="15"/>
          </p:nvPr>
        </p:nvSpPr>
        <p:spPr>
          <a:xfrm>
            <a:off x="1988966" y="6335892"/>
            <a:ext cx="8907052" cy="365125"/>
          </a:xfrm>
        </p:spPr>
        <p:txBody>
          <a:bodyPr anchor="ctr">
            <a:normAutofit/>
          </a:bodyPr>
          <a:lstStyle/>
          <a:p>
            <a:r>
              <a:rPr lang="en-US" dirty="0"/>
              <a:t>iSchool</a:t>
            </a:r>
          </a:p>
        </p:txBody>
      </p:sp>
      <p:pic>
        <p:nvPicPr>
          <p:cNvPr id="4" name="Picture 3">
            <a:extLst>
              <a:ext uri="{FF2B5EF4-FFF2-40B4-BE49-F238E27FC236}">
                <a16:creationId xmlns:a16="http://schemas.microsoft.com/office/drawing/2014/main" id="{C9BF0D52-2367-22CE-057F-7588EDD3A003}"/>
              </a:ext>
            </a:extLst>
          </p:cNvPr>
          <p:cNvPicPr>
            <a:picLocks noChangeAspect="1"/>
          </p:cNvPicPr>
          <p:nvPr/>
        </p:nvPicPr>
        <p:blipFill rotWithShape="1">
          <a:blip r:embed="rId4"/>
          <a:srcRect l="23207" r="-1" b="-1"/>
          <a:stretch/>
        </p:blipFill>
        <p:spPr>
          <a:xfrm>
            <a:off x="6096000" y="914401"/>
            <a:ext cx="6096000" cy="5282514"/>
          </a:xfrm>
          <a:prstGeom prst="rect">
            <a:avLst/>
          </a:prstGeom>
          <a:noFill/>
        </p:spPr>
      </p:pic>
      <p:pic>
        <p:nvPicPr>
          <p:cNvPr id="5" name="Picture 4">
            <a:extLst>
              <a:ext uri="{FF2B5EF4-FFF2-40B4-BE49-F238E27FC236}">
                <a16:creationId xmlns:a16="http://schemas.microsoft.com/office/drawing/2014/main" id="{C4F54A0E-6DC6-38F1-FAF0-476811481DD7}"/>
              </a:ext>
            </a:extLst>
          </p:cNvPr>
          <p:cNvPicPr>
            <a:picLocks noChangeAspect="1"/>
          </p:cNvPicPr>
          <p:nvPr/>
        </p:nvPicPr>
        <p:blipFill rotWithShape="1">
          <a:blip r:embed="rId5"/>
          <a:srcRect t="28698" r="-1" b="22558"/>
          <a:stretch/>
        </p:blipFill>
        <p:spPr>
          <a:xfrm>
            <a:off x="6096000" y="0"/>
            <a:ext cx="6096000" cy="6193740"/>
          </a:xfrm>
          <a:prstGeom prst="rect">
            <a:avLst/>
          </a:prstGeom>
          <a:noFill/>
        </p:spPr>
      </p:pic>
    </p:spTree>
    <p:extLst>
      <p:ext uri="{BB962C8B-B14F-4D97-AF65-F5344CB8AC3E}">
        <p14:creationId xmlns:p14="http://schemas.microsoft.com/office/powerpoint/2010/main" val="33752085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21C8C4-ABD0-3D4D-85AB-D919FBC97361}"/>
              </a:ext>
            </a:extLst>
          </p:cNvPr>
          <p:cNvSpPr>
            <a:spLocks noGrp="1"/>
          </p:cNvSpPr>
          <p:nvPr>
            <p:ph type="sldNum" sz="quarter" idx="10"/>
          </p:nvPr>
        </p:nvSpPr>
        <p:spPr/>
        <p:txBody>
          <a:bodyPr/>
          <a:lstStyle/>
          <a:p>
            <a:fld id="{F343A32A-436A-8143-8894-653E98457856}" type="slidenum">
              <a:rPr lang="en-US" smtClean="0"/>
              <a:pPr/>
              <a:t>18</a:t>
            </a:fld>
            <a:endParaRPr lang="en-US"/>
          </a:p>
        </p:txBody>
      </p:sp>
      <p:sp>
        <p:nvSpPr>
          <p:cNvPr id="3" name="Title 2">
            <a:extLst>
              <a:ext uri="{FF2B5EF4-FFF2-40B4-BE49-F238E27FC236}">
                <a16:creationId xmlns:a16="http://schemas.microsoft.com/office/drawing/2014/main" id="{2683FE95-ED83-E64B-89BA-0BD1C8CB7078}"/>
              </a:ext>
            </a:extLst>
          </p:cNvPr>
          <p:cNvSpPr>
            <a:spLocks noGrp="1"/>
          </p:cNvSpPr>
          <p:nvPr>
            <p:ph type="title"/>
          </p:nvPr>
        </p:nvSpPr>
        <p:spPr/>
        <p:txBody>
          <a:bodyPr/>
          <a:lstStyle/>
          <a:p>
            <a:endParaRPr lang="en-US" dirty="0"/>
          </a:p>
        </p:txBody>
      </p:sp>
      <p:sp>
        <p:nvSpPr>
          <p:cNvPr id="5" name="Text Placeholder 4">
            <a:extLst>
              <a:ext uri="{FF2B5EF4-FFF2-40B4-BE49-F238E27FC236}">
                <a16:creationId xmlns:a16="http://schemas.microsoft.com/office/drawing/2014/main" id="{21D6245F-CB68-CE4A-9AD4-1FC762BFD4ED}"/>
              </a:ext>
            </a:extLst>
          </p:cNvPr>
          <p:cNvSpPr>
            <a:spLocks noGrp="1"/>
          </p:cNvSpPr>
          <p:nvPr>
            <p:ph type="body" sz="quarter" idx="17"/>
          </p:nvPr>
        </p:nvSpPr>
        <p:spPr>
          <a:xfrm>
            <a:off x="457200" y="1264595"/>
            <a:ext cx="10924162" cy="4529595"/>
          </a:xfrm>
        </p:spPr>
        <p:txBody>
          <a:bodyPr lIns="91440" tIns="45720" rIns="91440" bIns="45720" anchor="t">
            <a:normAutofit/>
          </a:bodyPr>
          <a:lstStyle/>
          <a:p>
            <a:pPr marL="457200" indent="-457200">
              <a:buChar char="•"/>
            </a:pPr>
            <a:endParaRPr lang="en-US" sz="2600" dirty="0"/>
          </a:p>
        </p:txBody>
      </p:sp>
      <p:sp>
        <p:nvSpPr>
          <p:cNvPr id="6" name="Text Placeholder 5">
            <a:extLst>
              <a:ext uri="{FF2B5EF4-FFF2-40B4-BE49-F238E27FC236}">
                <a16:creationId xmlns:a16="http://schemas.microsoft.com/office/drawing/2014/main" id="{2840977F-9AB2-7149-B732-06A6EA508EC6}"/>
              </a:ext>
            </a:extLst>
          </p:cNvPr>
          <p:cNvSpPr>
            <a:spLocks noGrp="1"/>
          </p:cNvSpPr>
          <p:nvPr>
            <p:ph type="body" sz="quarter" idx="18"/>
          </p:nvPr>
        </p:nvSpPr>
        <p:spPr/>
        <p:txBody>
          <a:bodyPr/>
          <a:lstStyle/>
          <a:p>
            <a:r>
              <a:rPr lang="en-US" dirty="0"/>
              <a:t>iSchool</a:t>
            </a:r>
          </a:p>
        </p:txBody>
      </p:sp>
    </p:spTree>
    <p:extLst>
      <p:ext uri="{BB962C8B-B14F-4D97-AF65-F5344CB8AC3E}">
        <p14:creationId xmlns:p14="http://schemas.microsoft.com/office/powerpoint/2010/main" val="171390206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21C8C4-ABD0-3D4D-85AB-D919FBC97361}"/>
              </a:ext>
            </a:extLst>
          </p:cNvPr>
          <p:cNvSpPr>
            <a:spLocks noGrp="1"/>
          </p:cNvSpPr>
          <p:nvPr>
            <p:ph type="sldNum" sz="quarter" idx="10"/>
          </p:nvPr>
        </p:nvSpPr>
        <p:spPr/>
        <p:txBody>
          <a:bodyPr/>
          <a:lstStyle/>
          <a:p>
            <a:fld id="{F343A32A-436A-8143-8894-653E98457856}" type="slidenum">
              <a:rPr lang="en-US" smtClean="0"/>
              <a:pPr/>
              <a:t>19</a:t>
            </a:fld>
            <a:endParaRPr lang="en-US"/>
          </a:p>
        </p:txBody>
      </p:sp>
      <p:sp>
        <p:nvSpPr>
          <p:cNvPr id="3" name="Title 2">
            <a:extLst>
              <a:ext uri="{FF2B5EF4-FFF2-40B4-BE49-F238E27FC236}">
                <a16:creationId xmlns:a16="http://schemas.microsoft.com/office/drawing/2014/main" id="{2683FE95-ED83-E64B-89BA-0BD1C8CB7078}"/>
              </a:ext>
            </a:extLst>
          </p:cNvPr>
          <p:cNvSpPr>
            <a:spLocks noGrp="1"/>
          </p:cNvSpPr>
          <p:nvPr>
            <p:ph type="title"/>
          </p:nvPr>
        </p:nvSpPr>
        <p:spPr/>
        <p:txBody>
          <a:bodyPr/>
          <a:lstStyle/>
          <a:p>
            <a:endParaRPr lang="en-US" dirty="0"/>
          </a:p>
        </p:txBody>
      </p:sp>
      <p:sp>
        <p:nvSpPr>
          <p:cNvPr id="5" name="Text Placeholder 4">
            <a:extLst>
              <a:ext uri="{FF2B5EF4-FFF2-40B4-BE49-F238E27FC236}">
                <a16:creationId xmlns:a16="http://schemas.microsoft.com/office/drawing/2014/main" id="{21D6245F-CB68-CE4A-9AD4-1FC762BFD4ED}"/>
              </a:ext>
            </a:extLst>
          </p:cNvPr>
          <p:cNvSpPr>
            <a:spLocks noGrp="1"/>
          </p:cNvSpPr>
          <p:nvPr>
            <p:ph type="body" sz="quarter" idx="17"/>
          </p:nvPr>
        </p:nvSpPr>
        <p:spPr>
          <a:xfrm>
            <a:off x="457200" y="1264595"/>
            <a:ext cx="10924162" cy="4529595"/>
          </a:xfrm>
        </p:spPr>
        <p:txBody>
          <a:bodyPr lIns="91440" tIns="45720" rIns="91440" bIns="45720" anchor="t">
            <a:normAutofit/>
          </a:bodyPr>
          <a:lstStyle/>
          <a:p>
            <a:pPr marL="457200" indent="-457200">
              <a:buChar char="•"/>
            </a:pPr>
            <a:endParaRPr lang="en-US" sz="2600" dirty="0"/>
          </a:p>
        </p:txBody>
      </p:sp>
      <p:sp>
        <p:nvSpPr>
          <p:cNvPr id="6" name="Text Placeholder 5">
            <a:extLst>
              <a:ext uri="{FF2B5EF4-FFF2-40B4-BE49-F238E27FC236}">
                <a16:creationId xmlns:a16="http://schemas.microsoft.com/office/drawing/2014/main" id="{2840977F-9AB2-7149-B732-06A6EA508EC6}"/>
              </a:ext>
            </a:extLst>
          </p:cNvPr>
          <p:cNvSpPr>
            <a:spLocks noGrp="1"/>
          </p:cNvSpPr>
          <p:nvPr>
            <p:ph type="body" sz="quarter" idx="18"/>
          </p:nvPr>
        </p:nvSpPr>
        <p:spPr/>
        <p:txBody>
          <a:bodyPr/>
          <a:lstStyle/>
          <a:p>
            <a:r>
              <a:rPr lang="en-US" dirty="0"/>
              <a:t>iSchool</a:t>
            </a:r>
          </a:p>
        </p:txBody>
      </p:sp>
    </p:spTree>
    <p:extLst>
      <p:ext uri="{BB962C8B-B14F-4D97-AF65-F5344CB8AC3E}">
        <p14:creationId xmlns:p14="http://schemas.microsoft.com/office/powerpoint/2010/main" val="412103743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D17CEDB-4E52-EF46-B9B5-8808E0349993}"/>
              </a:ext>
            </a:extLst>
          </p:cNvPr>
          <p:cNvSpPr>
            <a:spLocks noGrp="1"/>
          </p:cNvSpPr>
          <p:nvPr>
            <p:ph type="sldNum" sz="quarter" idx="10"/>
          </p:nvPr>
        </p:nvSpPr>
        <p:spPr/>
        <p:txBody>
          <a:bodyPr/>
          <a:lstStyle/>
          <a:p>
            <a:fld id="{F343A32A-436A-8143-8894-653E98457856}" type="slidenum">
              <a:rPr lang="en-US" smtClean="0"/>
              <a:pPr/>
              <a:t>2</a:t>
            </a:fld>
            <a:endParaRPr lang="en-US"/>
          </a:p>
        </p:txBody>
      </p:sp>
      <p:sp>
        <p:nvSpPr>
          <p:cNvPr id="3" name="Title 2">
            <a:extLst>
              <a:ext uri="{FF2B5EF4-FFF2-40B4-BE49-F238E27FC236}">
                <a16:creationId xmlns:a16="http://schemas.microsoft.com/office/drawing/2014/main" id="{D5A4F494-FEF8-BF40-AD01-7436648AFA1B}"/>
              </a:ext>
            </a:extLst>
          </p:cNvPr>
          <p:cNvSpPr>
            <a:spLocks noGrp="1"/>
          </p:cNvSpPr>
          <p:nvPr>
            <p:ph type="title"/>
          </p:nvPr>
        </p:nvSpPr>
        <p:spPr/>
        <p:txBody>
          <a:bodyPr/>
          <a:lstStyle/>
          <a:p>
            <a:r>
              <a:rPr lang="en-US" dirty="0"/>
              <a:t>Introduction</a:t>
            </a:r>
          </a:p>
        </p:txBody>
      </p:sp>
      <p:sp>
        <p:nvSpPr>
          <p:cNvPr id="5" name="Text Placeholder 4">
            <a:extLst>
              <a:ext uri="{FF2B5EF4-FFF2-40B4-BE49-F238E27FC236}">
                <a16:creationId xmlns:a16="http://schemas.microsoft.com/office/drawing/2014/main" id="{8E35380B-09B7-9848-853E-51E2926FEA63}"/>
              </a:ext>
            </a:extLst>
          </p:cNvPr>
          <p:cNvSpPr>
            <a:spLocks noGrp="1"/>
          </p:cNvSpPr>
          <p:nvPr>
            <p:ph type="body" sz="quarter" idx="17"/>
          </p:nvPr>
        </p:nvSpPr>
        <p:spPr>
          <a:xfrm>
            <a:off x="457200" y="1273566"/>
            <a:ext cx="11277600" cy="1552320"/>
          </a:xfrm>
        </p:spPr>
        <p:txBody>
          <a:bodyPr/>
          <a:lstStyle/>
          <a:p>
            <a:endParaRPr lang="en-US" dirty="0"/>
          </a:p>
          <a:p>
            <a:endParaRPr lang="en-US" dirty="0"/>
          </a:p>
        </p:txBody>
      </p:sp>
      <p:sp>
        <p:nvSpPr>
          <p:cNvPr id="6" name="Text Placeholder 5">
            <a:extLst>
              <a:ext uri="{FF2B5EF4-FFF2-40B4-BE49-F238E27FC236}">
                <a16:creationId xmlns:a16="http://schemas.microsoft.com/office/drawing/2014/main" id="{3B81637E-A6ED-9046-8521-2C6665A148E9}"/>
              </a:ext>
            </a:extLst>
          </p:cNvPr>
          <p:cNvSpPr>
            <a:spLocks noGrp="1"/>
          </p:cNvSpPr>
          <p:nvPr>
            <p:ph type="body" sz="quarter" idx="18"/>
          </p:nvPr>
        </p:nvSpPr>
        <p:spPr/>
        <p:txBody>
          <a:bodyPr lIns="91440" tIns="45720" rIns="91440" bIns="45720" anchor="ctr"/>
          <a:lstStyle/>
          <a:p>
            <a:r>
              <a:rPr lang="en-US" dirty="0">
                <a:latin typeface="Sherman Sans Book"/>
              </a:rPr>
              <a:t>iSchool</a:t>
            </a:r>
            <a:endParaRPr lang="en-US" dirty="0"/>
          </a:p>
        </p:txBody>
      </p:sp>
      <p:sp>
        <p:nvSpPr>
          <p:cNvPr id="7" name="TextBox 6">
            <a:extLst>
              <a:ext uri="{FF2B5EF4-FFF2-40B4-BE49-F238E27FC236}">
                <a16:creationId xmlns:a16="http://schemas.microsoft.com/office/drawing/2014/main" id="{B6D66E1D-0220-777C-0225-67AE2435659B}"/>
              </a:ext>
            </a:extLst>
          </p:cNvPr>
          <p:cNvSpPr txBox="1"/>
          <p:nvPr/>
        </p:nvSpPr>
        <p:spPr>
          <a:xfrm>
            <a:off x="457200" y="1443841"/>
            <a:ext cx="11049990" cy="3970318"/>
          </a:xfrm>
          <a:prstGeom prst="rect">
            <a:avLst/>
          </a:prstGeom>
          <a:noFill/>
        </p:spPr>
        <p:txBody>
          <a:bodyPr wrap="square">
            <a:spAutoFit/>
          </a:bodyPr>
          <a:lstStyle/>
          <a:p>
            <a:pPr algn="l">
              <a:buFont typeface="Arial" panose="020B0604020202020204" pitchFamily="34" charset="0"/>
              <a:buChar char="•"/>
            </a:pPr>
            <a:r>
              <a:rPr lang="en-US" b="0" i="0" dirty="0">
                <a:solidFill>
                  <a:srgbClr val="0D0D0D"/>
                </a:solidFill>
                <a:effectLst/>
                <a:latin typeface="Söhne"/>
              </a:rPr>
              <a:t>Data science, an emergent discipline, merges insights from three foundational domains: statistics, computer science, and individual areas of expertise.</a:t>
            </a:r>
          </a:p>
          <a:p>
            <a:pPr algn="l">
              <a:buFont typeface="Arial" panose="020B0604020202020204" pitchFamily="34" charset="0"/>
              <a:buChar char="•"/>
            </a:pPr>
            <a:endParaRPr lang="en-US" b="0" i="0" dirty="0">
              <a:solidFill>
                <a:srgbClr val="0D0D0D"/>
              </a:solidFill>
              <a:effectLst/>
              <a:latin typeface="Söhne"/>
            </a:endParaRPr>
          </a:p>
          <a:p>
            <a:pPr lvl="1">
              <a:buFont typeface="Arial" panose="020B0604020202020204" pitchFamily="34" charset="0"/>
              <a:buChar char="•"/>
            </a:pPr>
            <a:r>
              <a:rPr lang="en-US" b="0" i="0" dirty="0">
                <a:solidFill>
                  <a:srgbClr val="0D0D0D"/>
                </a:solidFill>
                <a:effectLst/>
                <a:latin typeface="Söhne"/>
              </a:rPr>
              <a:t>This expertise can span diverse fields, showcasing the synthesis of statistical methodologies and computational techniques to augment knowledge within that domain.</a:t>
            </a:r>
          </a:p>
          <a:p>
            <a:pPr algn="l">
              <a:buFont typeface="Arial" panose="020B0604020202020204" pitchFamily="34" charset="0"/>
              <a:buChar char="•"/>
            </a:pP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For instance, my background in cognitive experimental psychology, though somewhat unconventional in data science, has been instrumental in shaping my trajectory.</a:t>
            </a:r>
          </a:p>
          <a:p>
            <a:pPr algn="l">
              <a:buFont typeface="Arial" panose="020B0604020202020204" pitchFamily="34" charset="0"/>
              <a:buChar char="•"/>
            </a:pPr>
            <a:endParaRPr lang="en-US" b="0" i="0" dirty="0">
              <a:solidFill>
                <a:srgbClr val="0D0D0D"/>
              </a:solidFill>
              <a:effectLst/>
              <a:latin typeface="Söhne"/>
            </a:endParaRPr>
          </a:p>
          <a:p>
            <a:pPr lvl="1">
              <a:buFont typeface="Arial" panose="020B0604020202020204" pitchFamily="34" charset="0"/>
              <a:buChar char="•"/>
            </a:pPr>
            <a:r>
              <a:rPr lang="en-US" b="0" i="0" dirty="0">
                <a:solidFill>
                  <a:srgbClr val="0D0D0D"/>
                </a:solidFill>
                <a:effectLst/>
                <a:latin typeface="Söhne"/>
              </a:rPr>
              <a:t>After a fulfilling yet challenging tenure as a Psychology Professor spanning two decades, I embarked on a career transition driven by a profound interest in data science.</a:t>
            </a:r>
          </a:p>
          <a:p>
            <a:pPr algn="l">
              <a:buFont typeface="Arial" panose="020B0604020202020204" pitchFamily="34" charset="0"/>
              <a:buChar char="•"/>
            </a:pPr>
            <a:endParaRPr lang="en-US" b="0" i="0" dirty="0">
              <a:solidFill>
                <a:srgbClr val="0D0D0D"/>
              </a:solidFill>
              <a:effectLst/>
              <a:latin typeface="Söhne"/>
            </a:endParaRPr>
          </a:p>
          <a:p>
            <a:pPr lvl="1">
              <a:buFont typeface="Arial" panose="020B0604020202020204" pitchFamily="34" charset="0"/>
              <a:buChar char="•"/>
            </a:pPr>
            <a:r>
              <a:rPr lang="en-US" b="0" i="0" dirty="0">
                <a:solidFill>
                  <a:srgbClr val="0D0D0D"/>
                </a:solidFill>
                <a:effectLst/>
                <a:latin typeface="Söhne"/>
              </a:rPr>
              <a:t>This shift allowed me to reinvigorate the statistical acumen I cultivated during my Ph.D. program while also mastering advanced programming languages beyond my proficiency with Excel and SPSS.</a:t>
            </a:r>
          </a:p>
        </p:txBody>
      </p:sp>
    </p:spTree>
    <p:extLst>
      <p:ext uri="{BB962C8B-B14F-4D97-AF65-F5344CB8AC3E}">
        <p14:creationId xmlns:p14="http://schemas.microsoft.com/office/powerpoint/2010/main" val="170062101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21C8C4-ABD0-3D4D-85AB-D919FBC97361}"/>
              </a:ext>
            </a:extLst>
          </p:cNvPr>
          <p:cNvSpPr>
            <a:spLocks noGrp="1"/>
          </p:cNvSpPr>
          <p:nvPr>
            <p:ph type="sldNum" sz="quarter" idx="10"/>
          </p:nvPr>
        </p:nvSpPr>
        <p:spPr/>
        <p:txBody>
          <a:bodyPr/>
          <a:lstStyle/>
          <a:p>
            <a:fld id="{F343A32A-436A-8143-8894-653E98457856}" type="slidenum">
              <a:rPr lang="en-US" smtClean="0"/>
              <a:pPr/>
              <a:t>20</a:t>
            </a:fld>
            <a:endParaRPr lang="en-US"/>
          </a:p>
        </p:txBody>
      </p:sp>
      <p:sp>
        <p:nvSpPr>
          <p:cNvPr id="3" name="Title 2">
            <a:extLst>
              <a:ext uri="{FF2B5EF4-FFF2-40B4-BE49-F238E27FC236}">
                <a16:creationId xmlns:a16="http://schemas.microsoft.com/office/drawing/2014/main" id="{2683FE95-ED83-E64B-89BA-0BD1C8CB7078}"/>
              </a:ext>
            </a:extLst>
          </p:cNvPr>
          <p:cNvSpPr>
            <a:spLocks noGrp="1"/>
          </p:cNvSpPr>
          <p:nvPr>
            <p:ph type="title"/>
          </p:nvPr>
        </p:nvSpPr>
        <p:spPr/>
        <p:txBody>
          <a:bodyPr/>
          <a:lstStyle/>
          <a:p>
            <a:endParaRPr lang="en-US" dirty="0"/>
          </a:p>
        </p:txBody>
      </p:sp>
      <p:sp>
        <p:nvSpPr>
          <p:cNvPr id="5" name="Text Placeholder 4">
            <a:extLst>
              <a:ext uri="{FF2B5EF4-FFF2-40B4-BE49-F238E27FC236}">
                <a16:creationId xmlns:a16="http://schemas.microsoft.com/office/drawing/2014/main" id="{21D6245F-CB68-CE4A-9AD4-1FC762BFD4ED}"/>
              </a:ext>
            </a:extLst>
          </p:cNvPr>
          <p:cNvSpPr>
            <a:spLocks noGrp="1"/>
          </p:cNvSpPr>
          <p:nvPr>
            <p:ph type="body" sz="quarter" idx="17"/>
          </p:nvPr>
        </p:nvSpPr>
        <p:spPr>
          <a:xfrm>
            <a:off x="457200" y="1264595"/>
            <a:ext cx="10924162" cy="4529595"/>
          </a:xfrm>
        </p:spPr>
        <p:txBody>
          <a:bodyPr lIns="91440" tIns="45720" rIns="91440" bIns="45720" anchor="t">
            <a:normAutofit/>
          </a:bodyPr>
          <a:lstStyle/>
          <a:p>
            <a:pPr marL="457200" indent="-457200">
              <a:buChar char="•"/>
            </a:pPr>
            <a:endParaRPr lang="en-US" sz="2600" dirty="0"/>
          </a:p>
        </p:txBody>
      </p:sp>
      <p:sp>
        <p:nvSpPr>
          <p:cNvPr id="6" name="Text Placeholder 5">
            <a:extLst>
              <a:ext uri="{FF2B5EF4-FFF2-40B4-BE49-F238E27FC236}">
                <a16:creationId xmlns:a16="http://schemas.microsoft.com/office/drawing/2014/main" id="{2840977F-9AB2-7149-B732-06A6EA508EC6}"/>
              </a:ext>
            </a:extLst>
          </p:cNvPr>
          <p:cNvSpPr>
            <a:spLocks noGrp="1"/>
          </p:cNvSpPr>
          <p:nvPr>
            <p:ph type="body" sz="quarter" idx="18"/>
          </p:nvPr>
        </p:nvSpPr>
        <p:spPr/>
        <p:txBody>
          <a:bodyPr/>
          <a:lstStyle/>
          <a:p>
            <a:r>
              <a:rPr lang="en-US" dirty="0"/>
              <a:t>iSchool</a:t>
            </a:r>
          </a:p>
        </p:txBody>
      </p:sp>
    </p:spTree>
    <p:extLst>
      <p:ext uri="{BB962C8B-B14F-4D97-AF65-F5344CB8AC3E}">
        <p14:creationId xmlns:p14="http://schemas.microsoft.com/office/powerpoint/2010/main" val="340191387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08C19D-E901-83C9-1A15-C42B53F7C0F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E26CF5-EC77-62A5-62C3-7346A38BD47C}"/>
              </a:ext>
            </a:extLst>
          </p:cNvPr>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smtClean="0"/>
              <a:pPr>
                <a:spcAft>
                  <a:spcPts val="600"/>
                </a:spcAft>
              </a:pPr>
              <a:t>21</a:t>
            </a:fld>
            <a:endParaRPr lang="en-US"/>
          </a:p>
        </p:txBody>
      </p:sp>
      <p:sp>
        <p:nvSpPr>
          <p:cNvPr id="2060" name="Title 2">
            <a:extLst>
              <a:ext uri="{FF2B5EF4-FFF2-40B4-BE49-F238E27FC236}">
                <a16:creationId xmlns:a16="http://schemas.microsoft.com/office/drawing/2014/main" id="{AB3C73BE-16E0-17EF-CA46-BA35B254CA37}"/>
              </a:ext>
            </a:extLst>
          </p:cNvPr>
          <p:cNvSpPr>
            <a:spLocks noGrp="1"/>
          </p:cNvSpPr>
          <p:nvPr>
            <p:ph type="title"/>
          </p:nvPr>
        </p:nvSpPr>
        <p:spPr>
          <a:xfrm>
            <a:off x="457200" y="2362200"/>
            <a:ext cx="5060092" cy="2444750"/>
          </a:xfrm>
        </p:spPr>
        <p:txBody>
          <a:bodyPr/>
          <a:lstStyle/>
          <a:p>
            <a:endParaRPr lang="en-US"/>
          </a:p>
        </p:txBody>
      </p:sp>
      <p:pic>
        <p:nvPicPr>
          <p:cNvPr id="9" name="Picture 8">
            <a:extLst>
              <a:ext uri="{FF2B5EF4-FFF2-40B4-BE49-F238E27FC236}">
                <a16:creationId xmlns:a16="http://schemas.microsoft.com/office/drawing/2014/main" id="{2F99FC93-6445-AC76-007B-C73BE21326E2}"/>
              </a:ext>
            </a:extLst>
          </p:cNvPr>
          <p:cNvPicPr>
            <a:picLocks noChangeAspect="1"/>
          </p:cNvPicPr>
          <p:nvPr/>
        </p:nvPicPr>
        <p:blipFill rotWithShape="1">
          <a:blip r:embed="rId3"/>
          <a:srcRect t="12986" r="1" b="1"/>
          <a:stretch/>
        </p:blipFill>
        <p:spPr>
          <a:xfrm>
            <a:off x="6096000" y="1"/>
            <a:ext cx="6096000" cy="6196913"/>
          </a:xfrm>
          <a:prstGeom prst="rect">
            <a:avLst/>
          </a:prstGeom>
          <a:noFill/>
        </p:spPr>
      </p:pic>
      <p:sp>
        <p:nvSpPr>
          <p:cNvPr id="6" name="Text Placeholder 5">
            <a:extLst>
              <a:ext uri="{FF2B5EF4-FFF2-40B4-BE49-F238E27FC236}">
                <a16:creationId xmlns:a16="http://schemas.microsoft.com/office/drawing/2014/main" id="{591A872F-9055-F3AF-7B2E-5F4B56042879}"/>
              </a:ext>
            </a:extLst>
          </p:cNvPr>
          <p:cNvSpPr>
            <a:spLocks noGrp="1"/>
          </p:cNvSpPr>
          <p:nvPr>
            <p:ph type="body" sz="quarter" idx="15"/>
          </p:nvPr>
        </p:nvSpPr>
        <p:spPr>
          <a:xfrm>
            <a:off x="1988966" y="6335892"/>
            <a:ext cx="8907052" cy="365125"/>
          </a:xfrm>
        </p:spPr>
        <p:txBody>
          <a:bodyPr anchor="ctr">
            <a:normAutofit/>
          </a:bodyPr>
          <a:lstStyle/>
          <a:p>
            <a:r>
              <a:rPr lang="en-US" dirty="0"/>
              <a:t>iSchool</a:t>
            </a:r>
          </a:p>
        </p:txBody>
      </p:sp>
    </p:spTree>
    <p:extLst>
      <p:ext uri="{BB962C8B-B14F-4D97-AF65-F5344CB8AC3E}">
        <p14:creationId xmlns:p14="http://schemas.microsoft.com/office/powerpoint/2010/main" val="2912541558"/>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7C8A2E0-6EB8-D742-A482-4DC0CA7D0DED}"/>
              </a:ext>
            </a:extLst>
          </p:cNvPr>
          <p:cNvSpPr>
            <a:spLocks noGrp="1"/>
          </p:cNvSpPr>
          <p:nvPr>
            <p:ph type="sldNum" sz="quarter" idx="10"/>
          </p:nvPr>
        </p:nvSpPr>
        <p:spPr/>
        <p:txBody>
          <a:bodyPr/>
          <a:lstStyle/>
          <a:p>
            <a:fld id="{F343A32A-436A-8143-8894-653E98457856}" type="slidenum">
              <a:rPr lang="en-US" smtClean="0"/>
              <a:pPr/>
              <a:t>22</a:t>
            </a:fld>
            <a:endParaRPr lang="en-US"/>
          </a:p>
        </p:txBody>
      </p:sp>
      <p:sp>
        <p:nvSpPr>
          <p:cNvPr id="3" name="Title 2">
            <a:extLst>
              <a:ext uri="{FF2B5EF4-FFF2-40B4-BE49-F238E27FC236}">
                <a16:creationId xmlns:a16="http://schemas.microsoft.com/office/drawing/2014/main" id="{E6177605-5D9E-3B41-B4FB-6CEDB45E5A1B}"/>
              </a:ext>
            </a:extLst>
          </p:cNvPr>
          <p:cNvSpPr>
            <a:spLocks noGrp="1"/>
          </p:cNvSpPr>
          <p:nvPr>
            <p:ph type="title"/>
          </p:nvPr>
        </p:nvSpPr>
        <p:spPr/>
        <p:txBody>
          <a:bodyPr/>
          <a:lstStyle/>
          <a:p>
            <a:endParaRPr lang="en-US" dirty="0"/>
          </a:p>
        </p:txBody>
      </p:sp>
      <p:sp>
        <p:nvSpPr>
          <p:cNvPr id="5" name="Text Placeholder 4">
            <a:extLst>
              <a:ext uri="{FF2B5EF4-FFF2-40B4-BE49-F238E27FC236}">
                <a16:creationId xmlns:a16="http://schemas.microsoft.com/office/drawing/2014/main" id="{275D42F8-8107-B445-9D25-EB159BEDF61B}"/>
              </a:ext>
            </a:extLst>
          </p:cNvPr>
          <p:cNvSpPr>
            <a:spLocks noGrp="1"/>
          </p:cNvSpPr>
          <p:nvPr>
            <p:ph type="body" sz="quarter" idx="17"/>
          </p:nvPr>
        </p:nvSpPr>
        <p:spPr>
          <a:xfrm>
            <a:off x="457200" y="1246063"/>
            <a:ext cx="11488366" cy="4673904"/>
          </a:xfrm>
        </p:spPr>
        <p:txBody>
          <a:bodyPr lIns="91440" tIns="45720" rIns="91440" bIns="45720" anchor="t">
            <a:normAutofit/>
          </a:bodyPr>
          <a:lstStyle/>
          <a:p>
            <a:endParaRPr lang="en-US" dirty="0"/>
          </a:p>
        </p:txBody>
      </p:sp>
      <p:sp>
        <p:nvSpPr>
          <p:cNvPr id="6" name="Text Placeholder 5">
            <a:extLst>
              <a:ext uri="{FF2B5EF4-FFF2-40B4-BE49-F238E27FC236}">
                <a16:creationId xmlns:a16="http://schemas.microsoft.com/office/drawing/2014/main" id="{B9381859-840E-7F45-AE9E-974766B320D7}"/>
              </a:ext>
            </a:extLst>
          </p:cNvPr>
          <p:cNvSpPr>
            <a:spLocks noGrp="1"/>
          </p:cNvSpPr>
          <p:nvPr>
            <p:ph type="body" sz="quarter" idx="18"/>
          </p:nvPr>
        </p:nvSpPr>
        <p:spPr/>
        <p:txBody>
          <a:bodyPr/>
          <a:lstStyle/>
          <a:p>
            <a:r>
              <a:rPr lang="en-US" dirty="0"/>
              <a:t>iSchool</a:t>
            </a:r>
          </a:p>
        </p:txBody>
      </p:sp>
    </p:spTree>
    <p:extLst>
      <p:ext uri="{BB962C8B-B14F-4D97-AF65-F5344CB8AC3E}">
        <p14:creationId xmlns:p14="http://schemas.microsoft.com/office/powerpoint/2010/main" val="82740185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dirty="0" smtClean="0"/>
              <a:pPr>
                <a:spcAft>
                  <a:spcPts val="600"/>
                </a:spcAft>
              </a:pPr>
              <a:t>23</a:t>
            </a:fld>
            <a:endParaRPr lang="en-US"/>
          </a:p>
        </p:txBody>
      </p:sp>
      <p:sp>
        <p:nvSpPr>
          <p:cNvPr id="8" name="Title 1"/>
          <p:cNvSpPr>
            <a:spLocks noGrp="1"/>
          </p:cNvSpPr>
          <p:nvPr>
            <p:ph type="title"/>
          </p:nvPr>
        </p:nvSpPr>
        <p:spPr>
          <a:xfrm>
            <a:off x="457200" y="253938"/>
            <a:ext cx="11277600" cy="632988"/>
          </a:xfrm>
        </p:spPr>
        <p:txBody>
          <a:bodyPr>
            <a:normAutofit/>
          </a:bodyPr>
          <a:lstStyle/>
          <a:p>
            <a:endParaRPr lang="en-US" dirty="0"/>
          </a:p>
        </p:txBody>
      </p:sp>
      <p:sp>
        <p:nvSpPr>
          <p:cNvPr id="6" name="Text Placeholder 5"/>
          <p:cNvSpPr>
            <a:spLocks noGrp="1"/>
          </p:cNvSpPr>
          <p:nvPr>
            <p:ph type="body" sz="quarter" idx="20"/>
          </p:nvPr>
        </p:nvSpPr>
        <p:spPr>
          <a:xfrm>
            <a:off x="1988966" y="6334305"/>
            <a:ext cx="8907052" cy="363537"/>
          </a:xfrm>
        </p:spPr>
        <p:txBody>
          <a:bodyPr anchor="ctr">
            <a:normAutofit/>
          </a:bodyPr>
          <a:lstStyle/>
          <a:p>
            <a:r>
              <a:rPr lang="en-US" dirty="0"/>
              <a:t>iSchool</a:t>
            </a:r>
          </a:p>
        </p:txBody>
      </p:sp>
    </p:spTree>
    <p:extLst>
      <p:ext uri="{BB962C8B-B14F-4D97-AF65-F5344CB8AC3E}">
        <p14:creationId xmlns:p14="http://schemas.microsoft.com/office/powerpoint/2010/main" val="4284820329"/>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dirty="0" smtClean="0"/>
              <a:pPr>
                <a:spcAft>
                  <a:spcPts val="600"/>
                </a:spcAft>
              </a:pPr>
              <a:t>24</a:t>
            </a:fld>
            <a:endParaRPr lang="en-US"/>
          </a:p>
        </p:txBody>
      </p:sp>
      <p:sp>
        <p:nvSpPr>
          <p:cNvPr id="8" name="Title 1"/>
          <p:cNvSpPr>
            <a:spLocks noGrp="1"/>
          </p:cNvSpPr>
          <p:nvPr>
            <p:ph type="title"/>
          </p:nvPr>
        </p:nvSpPr>
        <p:spPr>
          <a:xfrm>
            <a:off x="457200" y="253938"/>
            <a:ext cx="11277600" cy="632988"/>
          </a:xfrm>
        </p:spPr>
        <p:txBody>
          <a:bodyPr>
            <a:normAutofit/>
          </a:bodyPr>
          <a:lstStyle/>
          <a:p>
            <a:endParaRPr lang="en-US" dirty="0"/>
          </a:p>
        </p:txBody>
      </p:sp>
      <p:sp>
        <p:nvSpPr>
          <p:cNvPr id="6" name="Text Placeholder 5"/>
          <p:cNvSpPr>
            <a:spLocks noGrp="1"/>
          </p:cNvSpPr>
          <p:nvPr>
            <p:ph type="body" sz="quarter" idx="20"/>
          </p:nvPr>
        </p:nvSpPr>
        <p:spPr>
          <a:xfrm>
            <a:off x="1988966" y="6334305"/>
            <a:ext cx="8907052" cy="363537"/>
          </a:xfrm>
        </p:spPr>
        <p:txBody>
          <a:bodyPr anchor="ctr">
            <a:normAutofit/>
          </a:bodyPr>
          <a:lstStyle/>
          <a:p>
            <a:r>
              <a:rPr lang="en-US" dirty="0"/>
              <a:t>iSchool</a:t>
            </a:r>
          </a:p>
        </p:txBody>
      </p:sp>
    </p:spTree>
    <p:extLst>
      <p:ext uri="{BB962C8B-B14F-4D97-AF65-F5344CB8AC3E}">
        <p14:creationId xmlns:p14="http://schemas.microsoft.com/office/powerpoint/2010/main" val="370385808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08C19D-E901-83C9-1A15-C42B53F7C0F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E26CF5-EC77-62A5-62C3-7346A38BD47C}"/>
              </a:ext>
            </a:extLst>
          </p:cNvPr>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smtClean="0"/>
              <a:pPr>
                <a:spcAft>
                  <a:spcPts val="600"/>
                </a:spcAft>
              </a:pPr>
              <a:t>25</a:t>
            </a:fld>
            <a:endParaRPr lang="en-US"/>
          </a:p>
        </p:txBody>
      </p:sp>
      <p:sp>
        <p:nvSpPr>
          <p:cNvPr id="2060" name="Title 2">
            <a:extLst>
              <a:ext uri="{FF2B5EF4-FFF2-40B4-BE49-F238E27FC236}">
                <a16:creationId xmlns:a16="http://schemas.microsoft.com/office/drawing/2014/main" id="{17A39877-F789-1B3B-9432-40FA61DDA507}"/>
              </a:ext>
            </a:extLst>
          </p:cNvPr>
          <p:cNvSpPr>
            <a:spLocks noGrp="1"/>
          </p:cNvSpPr>
          <p:nvPr>
            <p:ph type="title"/>
          </p:nvPr>
        </p:nvSpPr>
        <p:spPr>
          <a:xfrm>
            <a:off x="457200" y="2362200"/>
            <a:ext cx="5060092" cy="2444750"/>
          </a:xfrm>
        </p:spPr>
        <p:txBody>
          <a:bodyPr/>
          <a:lstStyle/>
          <a:p>
            <a:endParaRPr lang="en-US"/>
          </a:p>
        </p:txBody>
      </p:sp>
      <p:pic>
        <p:nvPicPr>
          <p:cNvPr id="11" name="Picture 10">
            <a:extLst>
              <a:ext uri="{FF2B5EF4-FFF2-40B4-BE49-F238E27FC236}">
                <a16:creationId xmlns:a16="http://schemas.microsoft.com/office/drawing/2014/main" id="{3266A65A-BE10-B3AB-90D4-637EF16387F5}"/>
              </a:ext>
            </a:extLst>
          </p:cNvPr>
          <p:cNvPicPr>
            <a:picLocks noChangeAspect="1"/>
          </p:cNvPicPr>
          <p:nvPr/>
        </p:nvPicPr>
        <p:blipFill rotWithShape="1">
          <a:blip r:embed="rId3"/>
          <a:srcRect l="2539" r="6265" b="-1"/>
          <a:stretch/>
        </p:blipFill>
        <p:spPr>
          <a:xfrm>
            <a:off x="6096000" y="1"/>
            <a:ext cx="6096000" cy="6196913"/>
          </a:xfrm>
          <a:prstGeom prst="rect">
            <a:avLst/>
          </a:prstGeom>
          <a:noFill/>
        </p:spPr>
      </p:pic>
      <p:sp>
        <p:nvSpPr>
          <p:cNvPr id="6" name="Text Placeholder 5">
            <a:extLst>
              <a:ext uri="{FF2B5EF4-FFF2-40B4-BE49-F238E27FC236}">
                <a16:creationId xmlns:a16="http://schemas.microsoft.com/office/drawing/2014/main" id="{591A872F-9055-F3AF-7B2E-5F4B56042879}"/>
              </a:ext>
            </a:extLst>
          </p:cNvPr>
          <p:cNvSpPr>
            <a:spLocks noGrp="1"/>
          </p:cNvSpPr>
          <p:nvPr>
            <p:ph type="body" sz="quarter" idx="15"/>
          </p:nvPr>
        </p:nvSpPr>
        <p:spPr>
          <a:xfrm>
            <a:off x="1988966" y="6335892"/>
            <a:ext cx="8907052" cy="365125"/>
          </a:xfrm>
        </p:spPr>
        <p:txBody>
          <a:bodyPr anchor="ctr">
            <a:normAutofit/>
          </a:bodyPr>
          <a:lstStyle/>
          <a:p>
            <a:r>
              <a:rPr lang="en-US" dirty="0"/>
              <a:t>iSchool</a:t>
            </a:r>
          </a:p>
        </p:txBody>
      </p:sp>
    </p:spTree>
    <p:extLst>
      <p:ext uri="{BB962C8B-B14F-4D97-AF65-F5344CB8AC3E}">
        <p14:creationId xmlns:p14="http://schemas.microsoft.com/office/powerpoint/2010/main" val="413742627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6C6755A-82C2-3C45-B5A6-A073A4957EA4}"/>
              </a:ext>
            </a:extLst>
          </p:cNvPr>
          <p:cNvSpPr>
            <a:spLocks noGrp="1"/>
          </p:cNvSpPr>
          <p:nvPr>
            <p:ph type="sldNum" sz="quarter" idx="10"/>
          </p:nvPr>
        </p:nvSpPr>
        <p:spPr/>
        <p:txBody>
          <a:bodyPr/>
          <a:lstStyle/>
          <a:p>
            <a:fld id="{F343A32A-436A-8143-8894-653E98457856}" type="slidenum">
              <a:rPr lang="en-US" smtClean="0"/>
              <a:pPr/>
              <a:t>26</a:t>
            </a:fld>
            <a:endParaRPr lang="en-US"/>
          </a:p>
        </p:txBody>
      </p:sp>
      <p:sp>
        <p:nvSpPr>
          <p:cNvPr id="3" name="Title 2">
            <a:extLst>
              <a:ext uri="{FF2B5EF4-FFF2-40B4-BE49-F238E27FC236}">
                <a16:creationId xmlns:a16="http://schemas.microsoft.com/office/drawing/2014/main" id="{F34C019C-CBB1-044B-A4E4-5A7B0F48853E}"/>
              </a:ext>
            </a:extLst>
          </p:cNvPr>
          <p:cNvSpPr>
            <a:spLocks noGrp="1"/>
          </p:cNvSpPr>
          <p:nvPr>
            <p:ph type="title"/>
          </p:nvPr>
        </p:nvSpPr>
        <p:spPr/>
        <p:txBody>
          <a:bodyPr/>
          <a:lstStyle/>
          <a:p>
            <a:endParaRPr lang="en-US" dirty="0"/>
          </a:p>
        </p:txBody>
      </p:sp>
      <p:sp>
        <p:nvSpPr>
          <p:cNvPr id="4" name="Content Placeholder 3">
            <a:extLst>
              <a:ext uri="{FF2B5EF4-FFF2-40B4-BE49-F238E27FC236}">
                <a16:creationId xmlns:a16="http://schemas.microsoft.com/office/drawing/2014/main" id="{4CC3D245-6626-484B-913A-C0AA5B8AC1BA}"/>
              </a:ext>
            </a:extLst>
          </p:cNvPr>
          <p:cNvSpPr>
            <a:spLocks noGrp="1"/>
          </p:cNvSpPr>
          <p:nvPr>
            <p:ph sz="quarter" idx="16"/>
          </p:nvPr>
        </p:nvSpPr>
        <p:spPr>
          <a:xfrm>
            <a:off x="457200" y="1093152"/>
            <a:ext cx="11277600" cy="82120"/>
          </a:xfrm>
        </p:spPr>
        <p:txBody>
          <a:bodyPr/>
          <a:lstStyle/>
          <a:p>
            <a:endParaRPr lang="en-US" dirty="0"/>
          </a:p>
        </p:txBody>
      </p:sp>
      <p:sp>
        <p:nvSpPr>
          <p:cNvPr id="5" name="Text Placeholder 4">
            <a:extLst>
              <a:ext uri="{FF2B5EF4-FFF2-40B4-BE49-F238E27FC236}">
                <a16:creationId xmlns:a16="http://schemas.microsoft.com/office/drawing/2014/main" id="{92A83DF6-C946-9349-83C1-9473B8EEEB71}"/>
              </a:ext>
            </a:extLst>
          </p:cNvPr>
          <p:cNvSpPr>
            <a:spLocks noGrp="1"/>
          </p:cNvSpPr>
          <p:nvPr>
            <p:ph type="body" sz="quarter" idx="17"/>
          </p:nvPr>
        </p:nvSpPr>
        <p:spPr>
          <a:xfrm>
            <a:off x="457200" y="1906622"/>
            <a:ext cx="10438818" cy="4426096"/>
          </a:xfrm>
        </p:spPr>
        <p:txBody>
          <a:bodyPr>
            <a:normAutofit/>
          </a:bodyPr>
          <a:lstStyle/>
          <a:p>
            <a:pPr marL="571500" indent="-571500">
              <a:buFont typeface="Arial" panose="020B0604020202020204" pitchFamily="34" charset="0"/>
              <a:buChar char="•"/>
            </a:pPr>
            <a:endParaRPr lang="en-US" dirty="0"/>
          </a:p>
        </p:txBody>
      </p:sp>
      <p:sp>
        <p:nvSpPr>
          <p:cNvPr id="6" name="Text Placeholder 5">
            <a:extLst>
              <a:ext uri="{FF2B5EF4-FFF2-40B4-BE49-F238E27FC236}">
                <a16:creationId xmlns:a16="http://schemas.microsoft.com/office/drawing/2014/main" id="{352B7336-A68D-124E-820D-53F3C91D3344}"/>
              </a:ext>
            </a:extLst>
          </p:cNvPr>
          <p:cNvSpPr>
            <a:spLocks noGrp="1"/>
          </p:cNvSpPr>
          <p:nvPr>
            <p:ph type="body" sz="quarter" idx="18"/>
          </p:nvPr>
        </p:nvSpPr>
        <p:spPr/>
        <p:txBody>
          <a:bodyPr/>
          <a:lstStyle/>
          <a:p>
            <a:r>
              <a:rPr lang="en-US" dirty="0"/>
              <a:t>iSchool</a:t>
            </a:r>
          </a:p>
        </p:txBody>
      </p:sp>
    </p:spTree>
    <p:extLst>
      <p:ext uri="{BB962C8B-B14F-4D97-AF65-F5344CB8AC3E}">
        <p14:creationId xmlns:p14="http://schemas.microsoft.com/office/powerpoint/2010/main" val="192716916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C7D003-4871-4542-BDD7-C7BBCA688CFE}"/>
              </a:ext>
            </a:extLst>
          </p:cNvPr>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smtClean="0"/>
              <a:pPr>
                <a:spcAft>
                  <a:spcPts val="600"/>
                </a:spcAft>
              </a:pPr>
              <a:t>27</a:t>
            </a:fld>
            <a:endParaRPr lang="en-US"/>
          </a:p>
        </p:txBody>
      </p:sp>
      <p:sp>
        <p:nvSpPr>
          <p:cNvPr id="3" name="Title 2">
            <a:extLst>
              <a:ext uri="{FF2B5EF4-FFF2-40B4-BE49-F238E27FC236}">
                <a16:creationId xmlns:a16="http://schemas.microsoft.com/office/drawing/2014/main" id="{EC3928C5-B98F-D647-9D35-4931C1483E5E}"/>
              </a:ext>
            </a:extLst>
          </p:cNvPr>
          <p:cNvSpPr>
            <a:spLocks noGrp="1"/>
          </p:cNvSpPr>
          <p:nvPr>
            <p:ph type="title"/>
          </p:nvPr>
        </p:nvSpPr>
        <p:spPr>
          <a:xfrm>
            <a:off x="457200" y="253938"/>
            <a:ext cx="11277600" cy="632988"/>
          </a:xfrm>
        </p:spPr>
        <p:txBody>
          <a:bodyPr>
            <a:normAutofit/>
          </a:bodyPr>
          <a:lstStyle/>
          <a:p>
            <a:endParaRPr lang="en-US" dirty="0"/>
          </a:p>
        </p:txBody>
      </p:sp>
      <p:sp>
        <p:nvSpPr>
          <p:cNvPr id="12" name="Text Placeholder 4">
            <a:extLst>
              <a:ext uri="{FF2B5EF4-FFF2-40B4-BE49-F238E27FC236}">
                <a16:creationId xmlns:a16="http://schemas.microsoft.com/office/drawing/2014/main" id="{077639AE-DB0A-4A32-9233-C36059C7377F}"/>
              </a:ext>
            </a:extLst>
          </p:cNvPr>
          <p:cNvSpPr>
            <a:spLocks noGrp="1"/>
          </p:cNvSpPr>
          <p:nvPr>
            <p:ph type="body" sz="quarter" idx="20"/>
          </p:nvPr>
        </p:nvSpPr>
        <p:spPr>
          <a:xfrm>
            <a:off x="1988966" y="6334305"/>
            <a:ext cx="8907052" cy="363537"/>
          </a:xfrm>
        </p:spPr>
        <p:txBody>
          <a:bodyPr lIns="91440" tIns="45720" rIns="91440" bIns="45720" anchor="ctr"/>
          <a:lstStyle/>
          <a:p>
            <a:r>
              <a:rPr lang="en-US" dirty="0"/>
              <a:t>iSchool</a:t>
            </a:r>
          </a:p>
        </p:txBody>
      </p:sp>
    </p:spTree>
    <p:extLst>
      <p:ext uri="{BB962C8B-B14F-4D97-AF65-F5344CB8AC3E}">
        <p14:creationId xmlns:p14="http://schemas.microsoft.com/office/powerpoint/2010/main" val="273121947"/>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C7D003-4871-4542-BDD7-C7BBCA688CFE}"/>
              </a:ext>
            </a:extLst>
          </p:cNvPr>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smtClean="0"/>
              <a:pPr>
                <a:spcAft>
                  <a:spcPts val="600"/>
                </a:spcAft>
              </a:pPr>
              <a:t>28</a:t>
            </a:fld>
            <a:endParaRPr lang="en-US"/>
          </a:p>
        </p:txBody>
      </p:sp>
      <p:sp>
        <p:nvSpPr>
          <p:cNvPr id="3" name="Title 2">
            <a:extLst>
              <a:ext uri="{FF2B5EF4-FFF2-40B4-BE49-F238E27FC236}">
                <a16:creationId xmlns:a16="http://schemas.microsoft.com/office/drawing/2014/main" id="{EC3928C5-B98F-D647-9D35-4931C1483E5E}"/>
              </a:ext>
            </a:extLst>
          </p:cNvPr>
          <p:cNvSpPr>
            <a:spLocks noGrp="1"/>
          </p:cNvSpPr>
          <p:nvPr>
            <p:ph type="title"/>
          </p:nvPr>
        </p:nvSpPr>
        <p:spPr>
          <a:xfrm>
            <a:off x="457200" y="253938"/>
            <a:ext cx="11277600" cy="632988"/>
          </a:xfrm>
        </p:spPr>
        <p:txBody>
          <a:bodyPr>
            <a:normAutofit/>
          </a:bodyPr>
          <a:lstStyle/>
          <a:p>
            <a:endParaRPr lang="en-US" dirty="0"/>
          </a:p>
        </p:txBody>
      </p:sp>
      <p:sp>
        <p:nvSpPr>
          <p:cNvPr id="12" name="Text Placeholder 4">
            <a:extLst>
              <a:ext uri="{FF2B5EF4-FFF2-40B4-BE49-F238E27FC236}">
                <a16:creationId xmlns:a16="http://schemas.microsoft.com/office/drawing/2014/main" id="{077639AE-DB0A-4A32-9233-C36059C7377F}"/>
              </a:ext>
            </a:extLst>
          </p:cNvPr>
          <p:cNvSpPr>
            <a:spLocks noGrp="1"/>
          </p:cNvSpPr>
          <p:nvPr>
            <p:ph type="body" sz="quarter" idx="20"/>
          </p:nvPr>
        </p:nvSpPr>
        <p:spPr>
          <a:xfrm>
            <a:off x="1988966" y="6334305"/>
            <a:ext cx="8907052" cy="363537"/>
          </a:xfrm>
        </p:spPr>
        <p:txBody>
          <a:bodyPr lIns="91440" tIns="45720" rIns="91440" bIns="45720" anchor="ctr"/>
          <a:lstStyle/>
          <a:p>
            <a:r>
              <a:rPr lang="en-US" dirty="0"/>
              <a:t>iSchool</a:t>
            </a:r>
          </a:p>
        </p:txBody>
      </p:sp>
    </p:spTree>
    <p:extLst>
      <p:ext uri="{BB962C8B-B14F-4D97-AF65-F5344CB8AC3E}">
        <p14:creationId xmlns:p14="http://schemas.microsoft.com/office/powerpoint/2010/main" val="603884560"/>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08C19D-E901-83C9-1A15-C42B53F7C0F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E26CF5-EC77-62A5-62C3-7346A38BD47C}"/>
              </a:ext>
            </a:extLst>
          </p:cNvPr>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smtClean="0"/>
              <a:pPr>
                <a:spcAft>
                  <a:spcPts val="600"/>
                </a:spcAft>
              </a:pPr>
              <a:t>29</a:t>
            </a:fld>
            <a:endParaRPr lang="en-US"/>
          </a:p>
        </p:txBody>
      </p:sp>
      <p:sp>
        <p:nvSpPr>
          <p:cNvPr id="2055" name="Title 2">
            <a:extLst>
              <a:ext uri="{FF2B5EF4-FFF2-40B4-BE49-F238E27FC236}">
                <a16:creationId xmlns:a16="http://schemas.microsoft.com/office/drawing/2014/main" id="{006EEFFD-7C1B-5C4E-D32B-5050BA4D548F}"/>
              </a:ext>
            </a:extLst>
          </p:cNvPr>
          <p:cNvSpPr>
            <a:spLocks noGrp="1"/>
          </p:cNvSpPr>
          <p:nvPr>
            <p:ph type="title"/>
          </p:nvPr>
        </p:nvSpPr>
        <p:spPr>
          <a:xfrm>
            <a:off x="457200" y="2362200"/>
            <a:ext cx="5060092" cy="2444750"/>
          </a:xfrm>
        </p:spPr>
        <p:txBody>
          <a:bodyPr>
            <a:normAutofit/>
          </a:bodyPr>
          <a:lstStyle/>
          <a:p>
            <a:endParaRPr lang="en-US" dirty="0"/>
          </a:p>
        </p:txBody>
      </p:sp>
      <p:sp>
        <p:nvSpPr>
          <p:cNvPr id="6" name="Text Placeholder 5">
            <a:extLst>
              <a:ext uri="{FF2B5EF4-FFF2-40B4-BE49-F238E27FC236}">
                <a16:creationId xmlns:a16="http://schemas.microsoft.com/office/drawing/2014/main" id="{591A872F-9055-F3AF-7B2E-5F4B56042879}"/>
              </a:ext>
            </a:extLst>
          </p:cNvPr>
          <p:cNvSpPr>
            <a:spLocks noGrp="1"/>
          </p:cNvSpPr>
          <p:nvPr>
            <p:ph type="body" sz="quarter" idx="15"/>
          </p:nvPr>
        </p:nvSpPr>
        <p:spPr>
          <a:xfrm>
            <a:off x="1988966" y="6335892"/>
            <a:ext cx="8907052" cy="365125"/>
          </a:xfrm>
        </p:spPr>
        <p:txBody>
          <a:bodyPr anchor="ctr">
            <a:normAutofit/>
          </a:bodyPr>
          <a:lstStyle/>
          <a:p>
            <a:r>
              <a:rPr lang="en-US" dirty="0"/>
              <a:t>iSchool</a:t>
            </a:r>
          </a:p>
        </p:txBody>
      </p:sp>
      <p:pic>
        <p:nvPicPr>
          <p:cNvPr id="4" name="Picture 3">
            <a:extLst>
              <a:ext uri="{FF2B5EF4-FFF2-40B4-BE49-F238E27FC236}">
                <a16:creationId xmlns:a16="http://schemas.microsoft.com/office/drawing/2014/main" id="{C9BF0D52-2367-22CE-057F-7588EDD3A003}"/>
              </a:ext>
            </a:extLst>
          </p:cNvPr>
          <p:cNvPicPr>
            <a:picLocks noChangeAspect="1"/>
          </p:cNvPicPr>
          <p:nvPr/>
        </p:nvPicPr>
        <p:blipFill rotWithShape="1">
          <a:blip r:embed="rId3"/>
          <a:srcRect l="23207" r="-1" b="-1"/>
          <a:stretch/>
        </p:blipFill>
        <p:spPr>
          <a:xfrm>
            <a:off x="6096000" y="914401"/>
            <a:ext cx="6096000" cy="5282514"/>
          </a:xfrm>
          <a:prstGeom prst="rect">
            <a:avLst/>
          </a:prstGeom>
          <a:noFill/>
        </p:spPr>
      </p:pic>
      <p:pic>
        <p:nvPicPr>
          <p:cNvPr id="10" name="Picture 2" descr="SYRACUSE, N.Y. — Beginning Tuesday, Syracuse University is again requiring  masks at all times for all students, faculty and staff during academic  instruction in classrooms, laboratories, libraries, and lecture venues.">
            <a:extLst>
              <a:ext uri="{FF2B5EF4-FFF2-40B4-BE49-F238E27FC236}">
                <a16:creationId xmlns:a16="http://schemas.microsoft.com/office/drawing/2014/main" id="{89C8ED17-B4BD-7CF8-5686-5131245C4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82346" y="1"/>
            <a:ext cx="6209655" cy="6192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602309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D17CEDB-4E52-EF46-B9B5-8808E0349993}"/>
              </a:ext>
            </a:extLst>
          </p:cNvPr>
          <p:cNvSpPr>
            <a:spLocks noGrp="1"/>
          </p:cNvSpPr>
          <p:nvPr>
            <p:ph type="sldNum" sz="quarter" idx="10"/>
          </p:nvPr>
        </p:nvSpPr>
        <p:spPr/>
        <p:txBody>
          <a:bodyPr/>
          <a:lstStyle/>
          <a:p>
            <a:fld id="{F343A32A-436A-8143-8894-653E98457856}" type="slidenum">
              <a:rPr lang="en-US" smtClean="0"/>
              <a:pPr/>
              <a:t>3</a:t>
            </a:fld>
            <a:endParaRPr lang="en-US"/>
          </a:p>
        </p:txBody>
      </p:sp>
      <p:sp>
        <p:nvSpPr>
          <p:cNvPr id="3" name="Title 2">
            <a:extLst>
              <a:ext uri="{FF2B5EF4-FFF2-40B4-BE49-F238E27FC236}">
                <a16:creationId xmlns:a16="http://schemas.microsoft.com/office/drawing/2014/main" id="{D5A4F494-FEF8-BF40-AD01-7436648AFA1B}"/>
              </a:ext>
            </a:extLst>
          </p:cNvPr>
          <p:cNvSpPr>
            <a:spLocks noGrp="1"/>
          </p:cNvSpPr>
          <p:nvPr>
            <p:ph type="title"/>
          </p:nvPr>
        </p:nvSpPr>
        <p:spPr/>
        <p:txBody>
          <a:bodyPr/>
          <a:lstStyle/>
          <a:p>
            <a:r>
              <a:rPr lang="en-US" dirty="0"/>
              <a:t>Program Learning Outcomes</a:t>
            </a:r>
          </a:p>
        </p:txBody>
      </p:sp>
      <p:sp>
        <p:nvSpPr>
          <p:cNvPr id="5" name="Text Placeholder 4">
            <a:extLst>
              <a:ext uri="{FF2B5EF4-FFF2-40B4-BE49-F238E27FC236}">
                <a16:creationId xmlns:a16="http://schemas.microsoft.com/office/drawing/2014/main" id="{8E35380B-09B7-9848-853E-51E2926FEA63}"/>
              </a:ext>
            </a:extLst>
          </p:cNvPr>
          <p:cNvSpPr>
            <a:spLocks noGrp="1"/>
          </p:cNvSpPr>
          <p:nvPr>
            <p:ph type="body" sz="quarter" idx="17"/>
          </p:nvPr>
        </p:nvSpPr>
        <p:spPr>
          <a:xfrm>
            <a:off x="457200" y="1273566"/>
            <a:ext cx="11277600" cy="1552320"/>
          </a:xfrm>
        </p:spPr>
        <p:txBody>
          <a:bodyPr/>
          <a:lstStyle/>
          <a:p>
            <a:endParaRPr lang="en-US" dirty="0"/>
          </a:p>
          <a:p>
            <a:endParaRPr lang="en-US" dirty="0"/>
          </a:p>
        </p:txBody>
      </p:sp>
      <p:sp>
        <p:nvSpPr>
          <p:cNvPr id="6" name="Text Placeholder 5">
            <a:extLst>
              <a:ext uri="{FF2B5EF4-FFF2-40B4-BE49-F238E27FC236}">
                <a16:creationId xmlns:a16="http://schemas.microsoft.com/office/drawing/2014/main" id="{3B81637E-A6ED-9046-8521-2C6665A148E9}"/>
              </a:ext>
            </a:extLst>
          </p:cNvPr>
          <p:cNvSpPr>
            <a:spLocks noGrp="1"/>
          </p:cNvSpPr>
          <p:nvPr>
            <p:ph type="body" sz="quarter" idx="18"/>
          </p:nvPr>
        </p:nvSpPr>
        <p:spPr/>
        <p:txBody>
          <a:bodyPr lIns="91440" tIns="45720" rIns="91440" bIns="45720" anchor="ctr"/>
          <a:lstStyle/>
          <a:p>
            <a:r>
              <a:rPr lang="en-US" dirty="0">
                <a:latin typeface="Sherman Sans Book"/>
              </a:rPr>
              <a:t>iSchool</a:t>
            </a:r>
            <a:endParaRPr lang="en-US" dirty="0"/>
          </a:p>
        </p:txBody>
      </p:sp>
      <p:sp>
        <p:nvSpPr>
          <p:cNvPr id="7" name="TextBox 6">
            <a:extLst>
              <a:ext uri="{FF2B5EF4-FFF2-40B4-BE49-F238E27FC236}">
                <a16:creationId xmlns:a16="http://schemas.microsoft.com/office/drawing/2014/main" id="{3ADCCFED-C5C7-B107-67FC-AC739C59B469}"/>
              </a:ext>
            </a:extLst>
          </p:cNvPr>
          <p:cNvSpPr txBox="1"/>
          <p:nvPr/>
        </p:nvSpPr>
        <p:spPr>
          <a:xfrm>
            <a:off x="695050" y="1582340"/>
            <a:ext cx="11494884" cy="3693319"/>
          </a:xfrm>
          <a:prstGeom prst="rect">
            <a:avLst/>
          </a:prstGeom>
          <a:noFill/>
        </p:spPr>
        <p:txBody>
          <a:bodyPr wrap="square">
            <a:spAutoFit/>
          </a:bodyPr>
          <a:lstStyle/>
          <a:p>
            <a:pPr algn="l">
              <a:buFont typeface="Arial" panose="020B0604020202020204" pitchFamily="34" charset="0"/>
              <a:buChar char="•"/>
            </a:pPr>
            <a:r>
              <a:rPr lang="en-US" b="0" i="0" dirty="0">
                <a:solidFill>
                  <a:srgbClr val="0D0D0D"/>
                </a:solidFill>
                <a:effectLst/>
                <a:latin typeface="Söhne"/>
              </a:rPr>
              <a:t>Providing a comprehensive overview of key practice domains in data science.</a:t>
            </a:r>
          </a:p>
          <a:p>
            <a:pPr algn="l">
              <a:buFont typeface="Arial" panose="020B0604020202020204" pitchFamily="34" charset="0"/>
              <a:buChar char="•"/>
            </a:pP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Proficient data collection and organization techniques.</a:t>
            </a:r>
          </a:p>
          <a:p>
            <a:pPr algn="l">
              <a:buFont typeface="Arial" panose="020B0604020202020204" pitchFamily="34" charset="0"/>
              <a:buChar char="•"/>
            </a:pP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Discerning patterns through data visualization, statistical analysis, and data mining.</a:t>
            </a:r>
          </a:p>
          <a:p>
            <a:pPr algn="l">
              <a:buFont typeface="Arial" panose="020B0604020202020204" pitchFamily="34" charset="0"/>
              <a:buChar char="•"/>
            </a:pP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Crafting alternative strategies grounded in data insights.</a:t>
            </a:r>
          </a:p>
          <a:p>
            <a:pPr algn="l">
              <a:buFont typeface="Arial" panose="020B0604020202020204" pitchFamily="34" charset="0"/>
              <a:buChar char="•"/>
            </a:pP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Formulating actionable plans to actualize business decisions derived from analyses.</a:t>
            </a:r>
          </a:p>
          <a:p>
            <a:pPr algn="l">
              <a:buFont typeface="Arial" panose="020B0604020202020204" pitchFamily="34" charset="0"/>
              <a:buChar char="•"/>
            </a:pP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Effectively communicating data insights to diverse stakeholders within organizations.</a:t>
            </a:r>
          </a:p>
          <a:p>
            <a:pPr algn="l">
              <a:buFont typeface="Arial" panose="020B0604020202020204" pitchFamily="34" charset="0"/>
              <a:buChar char="•"/>
            </a:pP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Ethically navigating the complexities of data science practice.</a:t>
            </a:r>
          </a:p>
        </p:txBody>
      </p:sp>
    </p:spTree>
    <p:extLst>
      <p:ext uri="{BB962C8B-B14F-4D97-AF65-F5344CB8AC3E}">
        <p14:creationId xmlns:p14="http://schemas.microsoft.com/office/powerpoint/2010/main" val="3710739191"/>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343A32A-436A-8143-8894-653E98457856}" type="slidenum">
              <a:rPr lang="en-US" sz="1100" smtClean="0"/>
              <a:pPr/>
              <a:t>30</a:t>
            </a:fld>
            <a:endParaRPr lang="en-US" sz="1100"/>
          </a:p>
        </p:txBody>
      </p:sp>
      <p:sp>
        <p:nvSpPr>
          <p:cNvPr id="5" name="Text Placeholder 4"/>
          <p:cNvSpPr>
            <a:spLocks noGrp="1"/>
          </p:cNvSpPr>
          <p:nvPr>
            <p:ph type="body" sz="quarter" idx="17"/>
          </p:nvPr>
        </p:nvSpPr>
        <p:spPr>
          <a:xfrm>
            <a:off x="0" y="1243725"/>
            <a:ext cx="11510682" cy="5102263"/>
          </a:xfrm>
        </p:spPr>
        <p:txBody>
          <a:bodyPr>
            <a:normAutofit/>
          </a:bodyPr>
          <a:lstStyle/>
          <a:p>
            <a:pPr marL="282575"/>
            <a:endParaRPr lang="en-US" sz="3600"/>
          </a:p>
          <a:p>
            <a:pPr marL="571500" indent="-288925">
              <a:buFont typeface="Arial" panose="020B0604020202020204" pitchFamily="34" charset="0"/>
              <a:buChar char="•"/>
            </a:pPr>
            <a:endParaRPr lang="en-US"/>
          </a:p>
        </p:txBody>
      </p:sp>
      <p:sp>
        <p:nvSpPr>
          <p:cNvPr id="6" name="Text Placeholder 5"/>
          <p:cNvSpPr>
            <a:spLocks noGrp="1"/>
          </p:cNvSpPr>
          <p:nvPr>
            <p:ph type="body" sz="quarter" idx="18"/>
          </p:nvPr>
        </p:nvSpPr>
        <p:spPr>
          <a:xfrm>
            <a:off x="1988966" y="6347005"/>
            <a:ext cx="2887834" cy="363537"/>
          </a:xfrm>
        </p:spPr>
        <p:txBody>
          <a:bodyPr lIns="91440" tIns="45720" rIns="91440" bIns="45720" anchor="ctr"/>
          <a:lstStyle/>
          <a:p>
            <a:r>
              <a:rPr lang="en-US" dirty="0"/>
              <a:t>iSchool</a:t>
            </a:r>
          </a:p>
        </p:txBody>
      </p:sp>
      <p:sp>
        <p:nvSpPr>
          <p:cNvPr id="14" name="Title 1"/>
          <p:cNvSpPr>
            <a:spLocks noGrp="1"/>
          </p:cNvSpPr>
          <p:nvPr>
            <p:ph type="title"/>
          </p:nvPr>
        </p:nvSpPr>
        <p:spPr/>
        <p:txBody>
          <a:bodyPr/>
          <a:lstStyle/>
          <a:p>
            <a:endParaRPr lang="en-US" dirty="0"/>
          </a:p>
        </p:txBody>
      </p:sp>
    </p:spTree>
    <p:extLst>
      <p:ext uri="{BB962C8B-B14F-4D97-AF65-F5344CB8AC3E}">
        <p14:creationId xmlns:p14="http://schemas.microsoft.com/office/powerpoint/2010/main" val="628166560"/>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343A32A-436A-8143-8894-653E98457856}" type="slidenum">
              <a:rPr lang="en-US" sz="1100" smtClean="0"/>
              <a:pPr/>
              <a:t>31</a:t>
            </a:fld>
            <a:endParaRPr lang="en-US" sz="1100"/>
          </a:p>
        </p:txBody>
      </p:sp>
      <p:sp>
        <p:nvSpPr>
          <p:cNvPr id="5" name="Text Placeholder 4"/>
          <p:cNvSpPr>
            <a:spLocks noGrp="1"/>
          </p:cNvSpPr>
          <p:nvPr>
            <p:ph type="body" sz="quarter" idx="17"/>
          </p:nvPr>
        </p:nvSpPr>
        <p:spPr>
          <a:xfrm>
            <a:off x="0" y="1204200"/>
            <a:ext cx="11277599" cy="5102263"/>
          </a:xfrm>
        </p:spPr>
        <p:txBody>
          <a:bodyPr>
            <a:normAutofit/>
          </a:bodyPr>
          <a:lstStyle/>
          <a:p>
            <a:pPr marL="571500" indent="-288925">
              <a:buFont typeface="Arial" panose="020B0604020202020204" pitchFamily="34" charset="0"/>
              <a:buChar char="•"/>
            </a:pPr>
            <a:endParaRPr lang="en-US" sz="3600">
              <a:latin typeface="Sherman Sans "/>
            </a:endParaRPr>
          </a:p>
          <a:p>
            <a:pPr marL="282575"/>
            <a:endParaRPr lang="en-US" sz="3600"/>
          </a:p>
          <a:p>
            <a:pPr marL="571500" indent="-288925">
              <a:buFont typeface="Arial" panose="020B0604020202020204" pitchFamily="34" charset="0"/>
              <a:buChar char="•"/>
            </a:pPr>
            <a:endParaRPr lang="en-US"/>
          </a:p>
        </p:txBody>
      </p:sp>
      <p:sp>
        <p:nvSpPr>
          <p:cNvPr id="6" name="Text Placeholder 5"/>
          <p:cNvSpPr>
            <a:spLocks noGrp="1"/>
          </p:cNvSpPr>
          <p:nvPr>
            <p:ph type="body" sz="quarter" idx="18"/>
          </p:nvPr>
        </p:nvSpPr>
        <p:spPr/>
        <p:txBody>
          <a:bodyPr/>
          <a:lstStyle/>
          <a:p>
            <a:r>
              <a:rPr lang="en-US" sz="1200" dirty="0"/>
              <a:t>iSchool</a:t>
            </a:r>
          </a:p>
        </p:txBody>
      </p:sp>
      <p:sp>
        <p:nvSpPr>
          <p:cNvPr id="12" name="Title 1"/>
          <p:cNvSpPr>
            <a:spLocks noGrp="1"/>
          </p:cNvSpPr>
          <p:nvPr>
            <p:ph type="title"/>
          </p:nvPr>
        </p:nvSpPr>
        <p:spPr/>
        <p:txBody>
          <a:bodyPr>
            <a:normAutofit/>
          </a:bodyPr>
          <a:lstStyle/>
          <a:p>
            <a:endParaRPr lang="en-US" dirty="0"/>
          </a:p>
        </p:txBody>
      </p:sp>
    </p:spTree>
    <p:extLst>
      <p:ext uri="{BB962C8B-B14F-4D97-AF65-F5344CB8AC3E}">
        <p14:creationId xmlns:p14="http://schemas.microsoft.com/office/powerpoint/2010/main" val="3881922817"/>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F343A32A-436A-8143-8894-653E98457856}" type="slidenum">
              <a:rPr lang="en-US" sz="1100" smtClean="0"/>
              <a:pPr/>
              <a:t>32</a:t>
            </a:fld>
            <a:endParaRPr lang="en-US" sz="1100"/>
          </a:p>
        </p:txBody>
      </p:sp>
      <p:sp>
        <p:nvSpPr>
          <p:cNvPr id="3" name="Title 2"/>
          <p:cNvSpPr>
            <a:spLocks noGrp="1"/>
          </p:cNvSpPr>
          <p:nvPr>
            <p:ph type="title"/>
          </p:nvPr>
        </p:nvSpPr>
        <p:spPr/>
        <p:txBody>
          <a:bodyPr/>
          <a:lstStyle/>
          <a:p>
            <a:endParaRPr lang="en-US" dirty="0"/>
          </a:p>
        </p:txBody>
      </p:sp>
      <p:sp>
        <p:nvSpPr>
          <p:cNvPr id="6" name="Text Placeholder 5"/>
          <p:cNvSpPr>
            <a:spLocks noGrp="1"/>
          </p:cNvSpPr>
          <p:nvPr>
            <p:ph type="body" sz="quarter" idx="18"/>
          </p:nvPr>
        </p:nvSpPr>
        <p:spPr/>
        <p:txBody>
          <a:bodyPr/>
          <a:lstStyle/>
          <a:p>
            <a:r>
              <a:rPr lang="en-US" dirty="0"/>
              <a:t>iSchool</a:t>
            </a:r>
          </a:p>
        </p:txBody>
      </p:sp>
      <p:sp>
        <p:nvSpPr>
          <p:cNvPr id="7" name="Text Placeholder 6">
            <a:extLst>
              <a:ext uri="{FF2B5EF4-FFF2-40B4-BE49-F238E27FC236}">
                <a16:creationId xmlns:a16="http://schemas.microsoft.com/office/drawing/2014/main" id="{E01B71D4-B21D-DDA3-2476-7CB1EB72959C}"/>
              </a:ext>
            </a:extLst>
          </p:cNvPr>
          <p:cNvSpPr>
            <a:spLocks noGrp="1"/>
          </p:cNvSpPr>
          <p:nvPr>
            <p:ph type="body" sz="quarter" idx="17"/>
          </p:nvPr>
        </p:nvSpPr>
        <p:spPr/>
        <p:txBody>
          <a:bodyPr/>
          <a:lstStyle/>
          <a:p>
            <a:endParaRPr lang="en-US"/>
          </a:p>
        </p:txBody>
      </p:sp>
    </p:spTree>
    <p:extLst>
      <p:ext uri="{BB962C8B-B14F-4D97-AF65-F5344CB8AC3E}">
        <p14:creationId xmlns:p14="http://schemas.microsoft.com/office/powerpoint/2010/main" val="2551248510"/>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776ED8-87A1-D661-9C1F-CD7619046A83}"/>
            </a:ext>
          </a:extLst>
        </p:cNvPr>
        <p:cNvGrpSpPr/>
        <p:nvPr/>
      </p:nvGrpSpPr>
      <p:grpSpPr>
        <a:xfrm>
          <a:off x="0" y="0"/>
          <a:ext cx="0" cy="0"/>
          <a:chOff x="0" y="0"/>
          <a:chExt cx="0" cy="0"/>
        </a:xfrm>
      </p:grpSpPr>
      <p:sp>
        <p:nvSpPr>
          <p:cNvPr id="6154" name="Title 1">
            <a:extLst>
              <a:ext uri="{FF2B5EF4-FFF2-40B4-BE49-F238E27FC236}">
                <a16:creationId xmlns:a16="http://schemas.microsoft.com/office/drawing/2014/main" id="{E7414B39-2FF2-9329-275C-44CA447FAB09}"/>
              </a:ext>
            </a:extLst>
          </p:cNvPr>
          <p:cNvSpPr>
            <a:spLocks noGrp="1"/>
          </p:cNvSpPr>
          <p:nvPr>
            <p:ph type="title"/>
          </p:nvPr>
        </p:nvSpPr>
        <p:spPr>
          <a:xfrm>
            <a:off x="457200" y="2362200"/>
            <a:ext cx="5060092" cy="2444750"/>
          </a:xfrm>
        </p:spPr>
        <p:txBody>
          <a:bodyPr/>
          <a:lstStyle/>
          <a:p>
            <a:endParaRPr lang="en-US" dirty="0"/>
          </a:p>
        </p:txBody>
      </p:sp>
      <p:pic>
        <p:nvPicPr>
          <p:cNvPr id="6146" name="Picture 2" descr="Commencement 2023 In Photos — Syracuse University News">
            <a:extLst>
              <a:ext uri="{FF2B5EF4-FFF2-40B4-BE49-F238E27FC236}">
                <a16:creationId xmlns:a16="http://schemas.microsoft.com/office/drawing/2014/main" id="{B2B7EBAA-AF12-F0E1-E84C-5B33845E14D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606" r="2" b="9355"/>
          <a:stretch/>
        </p:blipFill>
        <p:spPr bwMode="auto">
          <a:xfrm>
            <a:off x="6091706" y="10"/>
            <a:ext cx="6100293" cy="6857990"/>
          </a:xfrm>
          <a:prstGeom prst="rect">
            <a:avLst/>
          </a:prstGeom>
          <a:solidFill>
            <a:srgbClr val="FFFFFF"/>
          </a:solidFill>
        </p:spPr>
      </p:pic>
      <p:sp>
        <p:nvSpPr>
          <p:cNvPr id="6153" name="Text Placeholder 3">
            <a:extLst>
              <a:ext uri="{FF2B5EF4-FFF2-40B4-BE49-F238E27FC236}">
                <a16:creationId xmlns:a16="http://schemas.microsoft.com/office/drawing/2014/main" id="{0E3748A9-5F83-4FDC-0539-BAD633109371}"/>
              </a:ext>
            </a:extLst>
          </p:cNvPr>
          <p:cNvSpPr>
            <a:spLocks noGrp="1"/>
          </p:cNvSpPr>
          <p:nvPr>
            <p:ph type="body" sz="quarter" idx="12"/>
          </p:nvPr>
        </p:nvSpPr>
        <p:spPr>
          <a:xfrm>
            <a:off x="457200" y="5181601"/>
            <a:ext cx="5060092" cy="360784"/>
          </a:xfrm>
        </p:spPr>
        <p:txBody>
          <a:bodyPr/>
          <a:lstStyle/>
          <a:p>
            <a:endParaRPr lang="en-US" dirty="0"/>
          </a:p>
        </p:txBody>
      </p:sp>
      <p:sp>
        <p:nvSpPr>
          <p:cNvPr id="5" name="Text Placeholder 4">
            <a:extLst>
              <a:ext uri="{FF2B5EF4-FFF2-40B4-BE49-F238E27FC236}">
                <a16:creationId xmlns:a16="http://schemas.microsoft.com/office/drawing/2014/main" id="{D4DA6BC4-DF6B-A184-1117-56467EC09131}"/>
              </a:ext>
            </a:extLst>
          </p:cNvPr>
          <p:cNvSpPr>
            <a:spLocks noGrp="1"/>
          </p:cNvSpPr>
          <p:nvPr>
            <p:ph type="body" sz="quarter" idx="14"/>
          </p:nvPr>
        </p:nvSpPr>
        <p:spPr>
          <a:xfrm>
            <a:off x="457200" y="5567346"/>
            <a:ext cx="5060092" cy="650730"/>
          </a:xfrm>
        </p:spPr>
        <p:txBody>
          <a:bodyPr lIns="91440" tIns="45720" rIns="91440" bIns="45720">
            <a:normAutofit/>
          </a:bodyPr>
          <a:lstStyle/>
          <a:p>
            <a:pPr>
              <a:spcAft>
                <a:spcPts val="600"/>
              </a:spcAft>
            </a:pPr>
            <a:endParaRPr lang="en-US"/>
          </a:p>
          <a:p>
            <a:pPr>
              <a:spcAft>
                <a:spcPts val="600"/>
              </a:spcAft>
            </a:pPr>
            <a:endParaRPr lang="en-US"/>
          </a:p>
        </p:txBody>
      </p:sp>
      <p:sp>
        <p:nvSpPr>
          <p:cNvPr id="6155" name="Text Placeholder 5">
            <a:extLst>
              <a:ext uri="{FF2B5EF4-FFF2-40B4-BE49-F238E27FC236}">
                <a16:creationId xmlns:a16="http://schemas.microsoft.com/office/drawing/2014/main" id="{A9F45D36-6CBB-E732-8BBF-C49D02BF6542}"/>
              </a:ext>
            </a:extLst>
          </p:cNvPr>
          <p:cNvSpPr>
            <a:spLocks noGrp="1"/>
          </p:cNvSpPr>
          <p:nvPr>
            <p:ph type="body" sz="quarter" idx="19"/>
          </p:nvPr>
        </p:nvSpPr>
        <p:spPr>
          <a:xfrm>
            <a:off x="457200" y="914400"/>
            <a:ext cx="5060092" cy="612214"/>
          </a:xfrm>
        </p:spPr>
        <p:txBody>
          <a:bodyPr/>
          <a:lstStyle/>
          <a:p>
            <a:endParaRPr lang="en-US" dirty="0"/>
          </a:p>
        </p:txBody>
      </p:sp>
      <p:sp>
        <p:nvSpPr>
          <p:cNvPr id="6" name="Text Placeholder 5">
            <a:extLst>
              <a:ext uri="{FF2B5EF4-FFF2-40B4-BE49-F238E27FC236}">
                <a16:creationId xmlns:a16="http://schemas.microsoft.com/office/drawing/2014/main" id="{108811FE-37F8-31AE-8C05-6302012A0603}"/>
              </a:ext>
            </a:extLst>
          </p:cNvPr>
          <p:cNvSpPr>
            <a:spLocks noGrp="1"/>
          </p:cNvSpPr>
          <p:nvPr>
            <p:ph type="body" sz="quarter" idx="17"/>
          </p:nvPr>
        </p:nvSpPr>
        <p:spPr>
          <a:xfrm>
            <a:off x="457200" y="6369449"/>
            <a:ext cx="5060092" cy="250686"/>
          </a:xfrm>
          <a:prstGeom prst="rect">
            <a:avLst/>
          </a:prstGeom>
        </p:spPr>
        <p:txBody>
          <a:bodyPr lIns="91440" tIns="45720" rIns="91440" bIns="45720">
            <a:normAutofit/>
          </a:bodyPr>
          <a:lstStyle/>
          <a:p>
            <a:pPr>
              <a:lnSpc>
                <a:spcPct val="90000"/>
              </a:lnSpc>
              <a:spcAft>
                <a:spcPts val="600"/>
              </a:spcAft>
            </a:pPr>
            <a:r>
              <a:rPr lang="en-US" dirty="0"/>
              <a:t>iSchool</a:t>
            </a:r>
            <a:endParaRPr lang="en-US"/>
          </a:p>
        </p:txBody>
      </p:sp>
      <p:sp>
        <p:nvSpPr>
          <p:cNvPr id="2" name="Slide Number Placeholder 1" hidden="1">
            <a:extLst>
              <a:ext uri="{FF2B5EF4-FFF2-40B4-BE49-F238E27FC236}">
                <a16:creationId xmlns:a16="http://schemas.microsoft.com/office/drawing/2014/main" id="{F093989F-A1B7-212A-A0E6-1FE61D6C2F91}"/>
              </a:ext>
            </a:extLst>
          </p:cNvPr>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smtClean="0"/>
              <a:pPr>
                <a:spcAft>
                  <a:spcPts val="600"/>
                </a:spcAft>
              </a:pPr>
              <a:t>33</a:t>
            </a:fld>
            <a:endParaRPr lang="en-US"/>
          </a:p>
        </p:txBody>
      </p:sp>
    </p:spTree>
    <p:extLst>
      <p:ext uri="{BB962C8B-B14F-4D97-AF65-F5344CB8AC3E}">
        <p14:creationId xmlns:p14="http://schemas.microsoft.com/office/powerpoint/2010/main" val="273285692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08C19D-E901-83C9-1A15-C42B53F7C0F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CE26CF5-EC77-62A5-62C3-7346A38BD47C}"/>
              </a:ext>
            </a:extLst>
          </p:cNvPr>
          <p:cNvSpPr>
            <a:spLocks noGrp="1"/>
          </p:cNvSpPr>
          <p:nvPr>
            <p:ph type="sldNum" sz="quarter" idx="10"/>
          </p:nvPr>
        </p:nvSpPr>
        <p:spPr>
          <a:xfrm>
            <a:off x="10896018" y="6332717"/>
            <a:ext cx="838782" cy="365125"/>
          </a:xfrm>
        </p:spPr>
        <p:txBody>
          <a:bodyPr anchor="ctr">
            <a:normAutofit/>
          </a:bodyPr>
          <a:lstStyle/>
          <a:p>
            <a:pPr>
              <a:spcAft>
                <a:spcPts val="600"/>
              </a:spcAft>
            </a:pPr>
            <a:fld id="{F343A32A-436A-8143-8894-653E98457856}" type="slidenum">
              <a:rPr lang="en-US" smtClean="0"/>
              <a:pPr>
                <a:spcAft>
                  <a:spcPts val="600"/>
                </a:spcAft>
              </a:pPr>
              <a:t>4</a:t>
            </a:fld>
            <a:endParaRPr lang="en-US"/>
          </a:p>
        </p:txBody>
      </p:sp>
      <p:sp>
        <p:nvSpPr>
          <p:cNvPr id="2055" name="Title 2">
            <a:extLst>
              <a:ext uri="{FF2B5EF4-FFF2-40B4-BE49-F238E27FC236}">
                <a16:creationId xmlns:a16="http://schemas.microsoft.com/office/drawing/2014/main" id="{006EEFFD-7C1B-5C4E-D32B-5050BA4D548F}"/>
              </a:ext>
            </a:extLst>
          </p:cNvPr>
          <p:cNvSpPr>
            <a:spLocks noGrp="1"/>
          </p:cNvSpPr>
          <p:nvPr>
            <p:ph type="title"/>
          </p:nvPr>
        </p:nvSpPr>
        <p:spPr>
          <a:xfrm>
            <a:off x="457200" y="2362200"/>
            <a:ext cx="5060092" cy="2444750"/>
          </a:xfrm>
        </p:spPr>
        <p:txBody>
          <a:bodyPr>
            <a:normAutofit/>
          </a:bodyPr>
          <a:lstStyle/>
          <a:p>
            <a:r>
              <a:rPr lang="en-US" dirty="0"/>
              <a:t>Project Descriptions</a:t>
            </a:r>
          </a:p>
        </p:txBody>
      </p:sp>
      <p:pic>
        <p:nvPicPr>
          <p:cNvPr id="3" name="Picture 2">
            <a:extLst>
              <a:ext uri="{FF2B5EF4-FFF2-40B4-BE49-F238E27FC236}">
                <a16:creationId xmlns:a16="http://schemas.microsoft.com/office/drawing/2014/main" id="{B8BE526F-A2A3-34C7-4872-4C3F732C4461}"/>
              </a:ext>
            </a:extLst>
          </p:cNvPr>
          <p:cNvPicPr>
            <a:picLocks noChangeAspect="1"/>
          </p:cNvPicPr>
          <p:nvPr/>
        </p:nvPicPr>
        <p:blipFill rotWithShape="1">
          <a:blip r:embed="rId3"/>
          <a:srcRect l="1908"/>
          <a:stretch/>
        </p:blipFill>
        <p:spPr>
          <a:xfrm>
            <a:off x="6096000" y="1"/>
            <a:ext cx="6096000" cy="6196913"/>
          </a:xfrm>
          <a:prstGeom prst="rect">
            <a:avLst/>
          </a:prstGeom>
          <a:noFill/>
        </p:spPr>
      </p:pic>
      <p:sp>
        <p:nvSpPr>
          <p:cNvPr id="6" name="Text Placeholder 5">
            <a:extLst>
              <a:ext uri="{FF2B5EF4-FFF2-40B4-BE49-F238E27FC236}">
                <a16:creationId xmlns:a16="http://schemas.microsoft.com/office/drawing/2014/main" id="{591A872F-9055-F3AF-7B2E-5F4B56042879}"/>
              </a:ext>
            </a:extLst>
          </p:cNvPr>
          <p:cNvSpPr>
            <a:spLocks noGrp="1"/>
          </p:cNvSpPr>
          <p:nvPr>
            <p:ph type="body" sz="quarter" idx="15"/>
          </p:nvPr>
        </p:nvSpPr>
        <p:spPr>
          <a:xfrm>
            <a:off x="1988966" y="6335892"/>
            <a:ext cx="8907052" cy="365125"/>
          </a:xfrm>
        </p:spPr>
        <p:txBody>
          <a:bodyPr anchor="ctr">
            <a:normAutofit/>
          </a:bodyPr>
          <a:lstStyle/>
          <a:p>
            <a:r>
              <a:rPr lang="en-US" dirty="0"/>
              <a:t>iSchool</a:t>
            </a:r>
          </a:p>
        </p:txBody>
      </p:sp>
    </p:spTree>
    <p:extLst>
      <p:ext uri="{BB962C8B-B14F-4D97-AF65-F5344CB8AC3E}">
        <p14:creationId xmlns:p14="http://schemas.microsoft.com/office/powerpoint/2010/main" val="349348633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D17CEDB-4E52-EF46-B9B5-8808E0349993}"/>
              </a:ext>
            </a:extLst>
          </p:cNvPr>
          <p:cNvSpPr>
            <a:spLocks noGrp="1"/>
          </p:cNvSpPr>
          <p:nvPr>
            <p:ph type="sldNum" sz="quarter" idx="10"/>
          </p:nvPr>
        </p:nvSpPr>
        <p:spPr/>
        <p:txBody>
          <a:bodyPr/>
          <a:lstStyle/>
          <a:p>
            <a:fld id="{F343A32A-436A-8143-8894-653E98457856}" type="slidenum">
              <a:rPr lang="en-US" smtClean="0"/>
              <a:pPr/>
              <a:t>5</a:t>
            </a:fld>
            <a:endParaRPr lang="en-US"/>
          </a:p>
        </p:txBody>
      </p:sp>
      <p:sp>
        <p:nvSpPr>
          <p:cNvPr id="3" name="Title 2">
            <a:extLst>
              <a:ext uri="{FF2B5EF4-FFF2-40B4-BE49-F238E27FC236}">
                <a16:creationId xmlns:a16="http://schemas.microsoft.com/office/drawing/2014/main" id="{D5A4F494-FEF8-BF40-AD01-7436648AFA1B}"/>
              </a:ext>
            </a:extLst>
          </p:cNvPr>
          <p:cNvSpPr>
            <a:spLocks noGrp="1"/>
          </p:cNvSpPr>
          <p:nvPr>
            <p:ph type="title"/>
          </p:nvPr>
        </p:nvSpPr>
        <p:spPr/>
        <p:txBody>
          <a:bodyPr/>
          <a:lstStyle/>
          <a:p>
            <a:r>
              <a:rPr lang="en-US" dirty="0"/>
              <a:t>IST 618 – Information Policy</a:t>
            </a:r>
          </a:p>
        </p:txBody>
      </p:sp>
      <p:sp>
        <p:nvSpPr>
          <p:cNvPr id="5" name="Text Placeholder 4">
            <a:extLst>
              <a:ext uri="{FF2B5EF4-FFF2-40B4-BE49-F238E27FC236}">
                <a16:creationId xmlns:a16="http://schemas.microsoft.com/office/drawing/2014/main" id="{8E35380B-09B7-9848-853E-51E2926FEA63}"/>
              </a:ext>
            </a:extLst>
          </p:cNvPr>
          <p:cNvSpPr>
            <a:spLocks noGrp="1"/>
          </p:cNvSpPr>
          <p:nvPr>
            <p:ph type="body" sz="quarter" idx="17"/>
          </p:nvPr>
        </p:nvSpPr>
        <p:spPr>
          <a:xfrm>
            <a:off x="457200" y="1273566"/>
            <a:ext cx="11277600" cy="1552320"/>
          </a:xfrm>
        </p:spPr>
        <p:txBody>
          <a:bodyPr/>
          <a:lstStyle/>
          <a:p>
            <a:endParaRPr lang="en-US" dirty="0"/>
          </a:p>
          <a:p>
            <a:endParaRPr lang="en-US" dirty="0"/>
          </a:p>
        </p:txBody>
      </p:sp>
      <p:sp>
        <p:nvSpPr>
          <p:cNvPr id="6" name="Text Placeholder 5">
            <a:extLst>
              <a:ext uri="{FF2B5EF4-FFF2-40B4-BE49-F238E27FC236}">
                <a16:creationId xmlns:a16="http://schemas.microsoft.com/office/drawing/2014/main" id="{3B81637E-A6ED-9046-8521-2C6665A148E9}"/>
              </a:ext>
            </a:extLst>
          </p:cNvPr>
          <p:cNvSpPr>
            <a:spLocks noGrp="1"/>
          </p:cNvSpPr>
          <p:nvPr>
            <p:ph type="body" sz="quarter" idx="18"/>
          </p:nvPr>
        </p:nvSpPr>
        <p:spPr/>
        <p:txBody>
          <a:bodyPr lIns="91440" tIns="45720" rIns="91440" bIns="45720" anchor="ctr"/>
          <a:lstStyle/>
          <a:p>
            <a:r>
              <a:rPr lang="en-US" dirty="0">
                <a:latin typeface="Sherman Sans Book"/>
              </a:rPr>
              <a:t>iSchool</a:t>
            </a:r>
            <a:endParaRPr lang="en-US" dirty="0"/>
          </a:p>
        </p:txBody>
      </p:sp>
      <p:sp>
        <p:nvSpPr>
          <p:cNvPr id="10" name="TextBox 9">
            <a:extLst>
              <a:ext uri="{FF2B5EF4-FFF2-40B4-BE49-F238E27FC236}">
                <a16:creationId xmlns:a16="http://schemas.microsoft.com/office/drawing/2014/main" id="{A23CB474-DB66-2A85-8B4A-398FA1700660}"/>
              </a:ext>
            </a:extLst>
          </p:cNvPr>
          <p:cNvSpPr txBox="1"/>
          <p:nvPr/>
        </p:nvSpPr>
        <p:spPr>
          <a:xfrm>
            <a:off x="457199" y="1164921"/>
            <a:ext cx="11277599" cy="3567195"/>
          </a:xfrm>
          <a:prstGeom prst="rect">
            <a:avLst/>
          </a:prstGeom>
          <a:noFill/>
        </p:spPr>
        <p:txBody>
          <a:bodyPr wrap="square">
            <a:spAutoFit/>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*Course Overview:*</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Focuses on non-applied concepts with papers, presentations, and a debate to enhance communication skills.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Explores ethical dilemmas in data analysis and their impact on information policy.</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*Papers:*</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Cover topics like access and affordability, "Big Tech," right to repair, and ethics of cell phone tracking technology.</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Provide a deep dive into critical issues at the intersection of technology and society.</a:t>
            </a:r>
          </a:p>
        </p:txBody>
      </p:sp>
    </p:spTree>
    <p:extLst>
      <p:ext uri="{BB962C8B-B14F-4D97-AF65-F5344CB8AC3E}">
        <p14:creationId xmlns:p14="http://schemas.microsoft.com/office/powerpoint/2010/main" val="109492035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D17CEDB-4E52-EF46-B9B5-8808E0349993}"/>
              </a:ext>
            </a:extLst>
          </p:cNvPr>
          <p:cNvSpPr>
            <a:spLocks noGrp="1"/>
          </p:cNvSpPr>
          <p:nvPr>
            <p:ph type="sldNum" sz="quarter" idx="10"/>
          </p:nvPr>
        </p:nvSpPr>
        <p:spPr/>
        <p:txBody>
          <a:bodyPr/>
          <a:lstStyle/>
          <a:p>
            <a:fld id="{F343A32A-436A-8143-8894-653E98457856}" type="slidenum">
              <a:rPr lang="en-US" smtClean="0"/>
              <a:pPr/>
              <a:t>6</a:t>
            </a:fld>
            <a:endParaRPr lang="en-US"/>
          </a:p>
        </p:txBody>
      </p:sp>
      <p:sp>
        <p:nvSpPr>
          <p:cNvPr id="3" name="Title 2">
            <a:extLst>
              <a:ext uri="{FF2B5EF4-FFF2-40B4-BE49-F238E27FC236}">
                <a16:creationId xmlns:a16="http://schemas.microsoft.com/office/drawing/2014/main" id="{D5A4F494-FEF8-BF40-AD01-7436648AFA1B}"/>
              </a:ext>
            </a:extLst>
          </p:cNvPr>
          <p:cNvSpPr>
            <a:spLocks noGrp="1"/>
          </p:cNvSpPr>
          <p:nvPr>
            <p:ph type="title"/>
          </p:nvPr>
        </p:nvSpPr>
        <p:spPr/>
        <p:txBody>
          <a:bodyPr/>
          <a:lstStyle/>
          <a:p>
            <a:r>
              <a:rPr lang="en-US" dirty="0"/>
              <a:t>IST 652 – Scripting for Data Analysis</a:t>
            </a:r>
          </a:p>
        </p:txBody>
      </p:sp>
      <p:sp>
        <p:nvSpPr>
          <p:cNvPr id="5" name="Text Placeholder 4">
            <a:extLst>
              <a:ext uri="{FF2B5EF4-FFF2-40B4-BE49-F238E27FC236}">
                <a16:creationId xmlns:a16="http://schemas.microsoft.com/office/drawing/2014/main" id="{8E35380B-09B7-9848-853E-51E2926FEA63}"/>
              </a:ext>
            </a:extLst>
          </p:cNvPr>
          <p:cNvSpPr>
            <a:spLocks noGrp="1"/>
          </p:cNvSpPr>
          <p:nvPr>
            <p:ph type="body" sz="quarter" idx="17"/>
          </p:nvPr>
        </p:nvSpPr>
        <p:spPr>
          <a:xfrm>
            <a:off x="457200" y="1273566"/>
            <a:ext cx="11277600" cy="1552320"/>
          </a:xfrm>
        </p:spPr>
        <p:txBody>
          <a:bodyPr/>
          <a:lstStyle/>
          <a:p>
            <a:endParaRPr lang="en-US" dirty="0"/>
          </a:p>
          <a:p>
            <a:endParaRPr lang="en-US" dirty="0"/>
          </a:p>
        </p:txBody>
      </p:sp>
      <p:sp>
        <p:nvSpPr>
          <p:cNvPr id="6" name="Text Placeholder 5">
            <a:extLst>
              <a:ext uri="{FF2B5EF4-FFF2-40B4-BE49-F238E27FC236}">
                <a16:creationId xmlns:a16="http://schemas.microsoft.com/office/drawing/2014/main" id="{3B81637E-A6ED-9046-8521-2C6665A148E9}"/>
              </a:ext>
            </a:extLst>
          </p:cNvPr>
          <p:cNvSpPr>
            <a:spLocks noGrp="1"/>
          </p:cNvSpPr>
          <p:nvPr>
            <p:ph type="body" sz="quarter" idx="18"/>
          </p:nvPr>
        </p:nvSpPr>
        <p:spPr/>
        <p:txBody>
          <a:bodyPr lIns="91440" tIns="45720" rIns="91440" bIns="45720" anchor="ctr"/>
          <a:lstStyle/>
          <a:p>
            <a:r>
              <a:rPr lang="en-US" dirty="0">
                <a:latin typeface="Sherman Sans Book"/>
              </a:rPr>
              <a:t>iSchool</a:t>
            </a:r>
            <a:endParaRPr lang="en-US" dirty="0"/>
          </a:p>
        </p:txBody>
      </p:sp>
      <p:sp>
        <p:nvSpPr>
          <p:cNvPr id="8" name="TextBox 7">
            <a:extLst>
              <a:ext uri="{FF2B5EF4-FFF2-40B4-BE49-F238E27FC236}">
                <a16:creationId xmlns:a16="http://schemas.microsoft.com/office/drawing/2014/main" id="{241765F5-FB2E-8C8F-13DD-CA5833132371}"/>
              </a:ext>
            </a:extLst>
          </p:cNvPr>
          <p:cNvSpPr txBox="1"/>
          <p:nvPr/>
        </p:nvSpPr>
        <p:spPr>
          <a:xfrm>
            <a:off x="363255" y="1273566"/>
            <a:ext cx="11371545" cy="3567195"/>
          </a:xfrm>
          <a:prstGeom prst="rect">
            <a:avLst/>
          </a:prstGeom>
          <a:noFill/>
        </p:spPr>
        <p:txBody>
          <a:bodyPr wrap="square">
            <a:spAutoFit/>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*Course Highlights:*</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Conducted a group project analyzing Airbnb data with no formal presentation, utilizing Jupiter notebook files.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Incorporated additional data from NYC crime statistics for comprehensive analysis.</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*Project Focus:*</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Highlighted pricing trends, term frequency in listings, and correlations with crime statistics.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Demonstrated practical application of Python programming skills in data analysis.</a:t>
            </a:r>
          </a:p>
        </p:txBody>
      </p:sp>
    </p:spTree>
    <p:extLst>
      <p:ext uri="{BB962C8B-B14F-4D97-AF65-F5344CB8AC3E}">
        <p14:creationId xmlns:p14="http://schemas.microsoft.com/office/powerpoint/2010/main" val="305195119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D17CEDB-4E52-EF46-B9B5-8808E0349993}"/>
              </a:ext>
            </a:extLst>
          </p:cNvPr>
          <p:cNvSpPr>
            <a:spLocks noGrp="1"/>
          </p:cNvSpPr>
          <p:nvPr>
            <p:ph type="sldNum" sz="quarter" idx="10"/>
          </p:nvPr>
        </p:nvSpPr>
        <p:spPr/>
        <p:txBody>
          <a:bodyPr/>
          <a:lstStyle/>
          <a:p>
            <a:fld id="{F343A32A-436A-8143-8894-653E98457856}" type="slidenum">
              <a:rPr lang="en-US" smtClean="0"/>
              <a:pPr/>
              <a:t>7</a:t>
            </a:fld>
            <a:endParaRPr lang="en-US"/>
          </a:p>
        </p:txBody>
      </p:sp>
      <p:sp>
        <p:nvSpPr>
          <p:cNvPr id="3" name="Title 2">
            <a:extLst>
              <a:ext uri="{FF2B5EF4-FFF2-40B4-BE49-F238E27FC236}">
                <a16:creationId xmlns:a16="http://schemas.microsoft.com/office/drawing/2014/main" id="{D5A4F494-FEF8-BF40-AD01-7436648AFA1B}"/>
              </a:ext>
            </a:extLst>
          </p:cNvPr>
          <p:cNvSpPr>
            <a:spLocks noGrp="1"/>
          </p:cNvSpPr>
          <p:nvPr>
            <p:ph type="title"/>
          </p:nvPr>
        </p:nvSpPr>
        <p:spPr/>
        <p:txBody>
          <a:bodyPr/>
          <a:lstStyle/>
          <a:p>
            <a:r>
              <a:rPr lang="en-US" dirty="0"/>
              <a:t>IST 687 – Introduction to Data Science</a:t>
            </a:r>
          </a:p>
        </p:txBody>
      </p:sp>
      <p:sp>
        <p:nvSpPr>
          <p:cNvPr id="5" name="Text Placeholder 4">
            <a:extLst>
              <a:ext uri="{FF2B5EF4-FFF2-40B4-BE49-F238E27FC236}">
                <a16:creationId xmlns:a16="http://schemas.microsoft.com/office/drawing/2014/main" id="{8E35380B-09B7-9848-853E-51E2926FEA63}"/>
              </a:ext>
            </a:extLst>
          </p:cNvPr>
          <p:cNvSpPr>
            <a:spLocks noGrp="1"/>
          </p:cNvSpPr>
          <p:nvPr>
            <p:ph type="body" sz="quarter" idx="17"/>
          </p:nvPr>
        </p:nvSpPr>
        <p:spPr>
          <a:xfrm>
            <a:off x="457200" y="1273566"/>
            <a:ext cx="11277600" cy="1552320"/>
          </a:xfrm>
        </p:spPr>
        <p:txBody>
          <a:bodyPr/>
          <a:lstStyle/>
          <a:p>
            <a:endParaRPr lang="en-US" dirty="0"/>
          </a:p>
          <a:p>
            <a:endParaRPr lang="en-US" dirty="0"/>
          </a:p>
        </p:txBody>
      </p:sp>
      <p:sp>
        <p:nvSpPr>
          <p:cNvPr id="6" name="Text Placeholder 5">
            <a:extLst>
              <a:ext uri="{FF2B5EF4-FFF2-40B4-BE49-F238E27FC236}">
                <a16:creationId xmlns:a16="http://schemas.microsoft.com/office/drawing/2014/main" id="{3B81637E-A6ED-9046-8521-2C6665A148E9}"/>
              </a:ext>
            </a:extLst>
          </p:cNvPr>
          <p:cNvSpPr>
            <a:spLocks noGrp="1"/>
          </p:cNvSpPr>
          <p:nvPr>
            <p:ph type="body" sz="quarter" idx="18"/>
          </p:nvPr>
        </p:nvSpPr>
        <p:spPr/>
        <p:txBody>
          <a:bodyPr lIns="91440" tIns="45720" rIns="91440" bIns="45720" anchor="ctr"/>
          <a:lstStyle/>
          <a:p>
            <a:r>
              <a:rPr lang="en-US" dirty="0">
                <a:latin typeface="Sherman Sans Book"/>
              </a:rPr>
              <a:t>iSchool</a:t>
            </a:r>
            <a:endParaRPr lang="en-US" dirty="0"/>
          </a:p>
        </p:txBody>
      </p:sp>
      <p:sp>
        <p:nvSpPr>
          <p:cNvPr id="7" name="TextBox 6">
            <a:extLst>
              <a:ext uri="{FF2B5EF4-FFF2-40B4-BE49-F238E27FC236}">
                <a16:creationId xmlns:a16="http://schemas.microsoft.com/office/drawing/2014/main" id="{AFE2B0C5-E95F-C301-5611-A7C2F15A10A2}"/>
              </a:ext>
            </a:extLst>
          </p:cNvPr>
          <p:cNvSpPr txBox="1"/>
          <p:nvPr/>
        </p:nvSpPr>
        <p:spPr>
          <a:xfrm>
            <a:off x="363255" y="1273566"/>
            <a:ext cx="11277600" cy="3863558"/>
          </a:xfrm>
          <a:prstGeom prst="rect">
            <a:avLst/>
          </a:prstGeom>
          <a:noFill/>
        </p:spPr>
        <p:txBody>
          <a:bodyPr wrap="square">
            <a:spAutoFit/>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*Course Structure:*</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Utilized R programming language for data exploration and analysis.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Employed agile methodology with a Kanban board for project management.</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*Project Scope:*</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Investigated factors influencing employment prospects for students, emphasizing data-driven decision-making in education.</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Applied data science techniques to real-world problems in educational settings.</a:t>
            </a:r>
          </a:p>
        </p:txBody>
      </p:sp>
    </p:spTree>
    <p:extLst>
      <p:ext uri="{BB962C8B-B14F-4D97-AF65-F5344CB8AC3E}">
        <p14:creationId xmlns:p14="http://schemas.microsoft.com/office/powerpoint/2010/main" val="201114495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A11F22-AF2F-7D3F-60CF-43ABD87114B0}"/>
              </a:ext>
            </a:extLst>
          </p:cNvPr>
          <p:cNvSpPr>
            <a:spLocks noGrp="1"/>
          </p:cNvSpPr>
          <p:nvPr>
            <p:ph type="sldNum" sz="quarter" idx="10"/>
          </p:nvPr>
        </p:nvSpPr>
        <p:spPr/>
        <p:txBody>
          <a:bodyPr/>
          <a:lstStyle/>
          <a:p>
            <a:fld id="{F343A32A-436A-8143-8894-653E98457856}" type="slidenum">
              <a:rPr lang="en-US" smtClean="0"/>
              <a:pPr/>
              <a:t>8</a:t>
            </a:fld>
            <a:endParaRPr lang="en-US"/>
          </a:p>
        </p:txBody>
      </p:sp>
      <p:sp>
        <p:nvSpPr>
          <p:cNvPr id="3" name="Title 2">
            <a:extLst>
              <a:ext uri="{FF2B5EF4-FFF2-40B4-BE49-F238E27FC236}">
                <a16:creationId xmlns:a16="http://schemas.microsoft.com/office/drawing/2014/main" id="{DFD8C8D0-EF09-909B-199A-AE0FF9C67DA3}"/>
              </a:ext>
            </a:extLst>
          </p:cNvPr>
          <p:cNvSpPr>
            <a:spLocks noGrp="1"/>
          </p:cNvSpPr>
          <p:nvPr>
            <p:ph type="title"/>
          </p:nvPr>
        </p:nvSpPr>
        <p:spPr/>
        <p:txBody>
          <a:bodyPr/>
          <a:lstStyle/>
          <a:p>
            <a:r>
              <a:rPr lang="en-US" dirty="0"/>
              <a:t>IST 707 – Applied Machine Learning</a:t>
            </a:r>
          </a:p>
        </p:txBody>
      </p:sp>
      <p:sp>
        <p:nvSpPr>
          <p:cNvPr id="6" name="Text Placeholder 5">
            <a:extLst>
              <a:ext uri="{FF2B5EF4-FFF2-40B4-BE49-F238E27FC236}">
                <a16:creationId xmlns:a16="http://schemas.microsoft.com/office/drawing/2014/main" id="{53BCA91F-0E6E-DD9C-C246-017E91B502D9}"/>
              </a:ext>
            </a:extLst>
          </p:cNvPr>
          <p:cNvSpPr>
            <a:spLocks noGrp="1"/>
          </p:cNvSpPr>
          <p:nvPr>
            <p:ph type="body" sz="quarter" idx="18"/>
          </p:nvPr>
        </p:nvSpPr>
        <p:spPr/>
        <p:txBody>
          <a:bodyPr/>
          <a:lstStyle/>
          <a:p>
            <a:r>
              <a:rPr lang="en-US" dirty="0" err="1"/>
              <a:t>iSchool</a:t>
            </a:r>
            <a:endParaRPr lang="en-US" dirty="0"/>
          </a:p>
        </p:txBody>
      </p:sp>
      <p:sp>
        <p:nvSpPr>
          <p:cNvPr id="8" name="TextBox 7">
            <a:extLst>
              <a:ext uri="{FF2B5EF4-FFF2-40B4-BE49-F238E27FC236}">
                <a16:creationId xmlns:a16="http://schemas.microsoft.com/office/drawing/2014/main" id="{1B60B9BA-0EDE-0616-7462-C63F0A7A5D8C}"/>
              </a:ext>
            </a:extLst>
          </p:cNvPr>
          <p:cNvSpPr txBox="1"/>
          <p:nvPr/>
        </p:nvSpPr>
        <p:spPr>
          <a:xfrm>
            <a:off x="457199" y="1252603"/>
            <a:ext cx="11277599" cy="4262514"/>
          </a:xfrm>
          <a:prstGeom prst="rect">
            <a:avLst/>
          </a:prstGeom>
          <a:noFill/>
        </p:spPr>
        <p:txBody>
          <a:bodyPr wrap="square">
            <a:spAutoFit/>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*Course Objectives:*</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Explored Airbnb dataset extensively using R programming language.</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Analyzed business-oriented objectives including amenities impact on pricing, review sentiments, and seasonal variability.</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*Analytical Techniques:*</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Utilized decision trees, K-means clustering, sentiment analysis, and other methods for visualization and prediction.</a:t>
            </a:r>
          </a:p>
          <a:p>
            <a:pPr>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Demonstrated proficiency in advanced analytics and machine learning algorithms.</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6866957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E910457-F856-7E5B-D0F2-3D6A81CAE236}"/>
              </a:ext>
            </a:extLst>
          </p:cNvPr>
          <p:cNvSpPr>
            <a:spLocks noGrp="1"/>
          </p:cNvSpPr>
          <p:nvPr>
            <p:ph type="sldNum" sz="quarter" idx="10"/>
          </p:nvPr>
        </p:nvSpPr>
        <p:spPr/>
        <p:txBody>
          <a:bodyPr/>
          <a:lstStyle/>
          <a:p>
            <a:fld id="{F343A32A-436A-8143-8894-653E98457856}" type="slidenum">
              <a:rPr lang="en-US" smtClean="0"/>
              <a:pPr/>
              <a:t>9</a:t>
            </a:fld>
            <a:endParaRPr lang="en-US"/>
          </a:p>
        </p:txBody>
      </p:sp>
      <p:sp>
        <p:nvSpPr>
          <p:cNvPr id="3" name="Title 2">
            <a:extLst>
              <a:ext uri="{FF2B5EF4-FFF2-40B4-BE49-F238E27FC236}">
                <a16:creationId xmlns:a16="http://schemas.microsoft.com/office/drawing/2014/main" id="{6952E169-23D8-0BD9-06D3-1949B2F35BC1}"/>
              </a:ext>
            </a:extLst>
          </p:cNvPr>
          <p:cNvSpPr>
            <a:spLocks noGrp="1"/>
          </p:cNvSpPr>
          <p:nvPr>
            <p:ph type="title"/>
          </p:nvPr>
        </p:nvSpPr>
        <p:spPr/>
        <p:txBody>
          <a:bodyPr/>
          <a:lstStyle/>
          <a:p>
            <a:r>
              <a:rPr lang="en-US" dirty="0"/>
              <a:t>IST 718 – Big Data Analytics</a:t>
            </a:r>
          </a:p>
        </p:txBody>
      </p:sp>
      <p:sp>
        <p:nvSpPr>
          <p:cNvPr id="6" name="Text Placeholder 5">
            <a:extLst>
              <a:ext uri="{FF2B5EF4-FFF2-40B4-BE49-F238E27FC236}">
                <a16:creationId xmlns:a16="http://schemas.microsoft.com/office/drawing/2014/main" id="{3E03255D-5D6B-BFFB-FD49-F191A8902BEA}"/>
              </a:ext>
            </a:extLst>
          </p:cNvPr>
          <p:cNvSpPr>
            <a:spLocks noGrp="1"/>
          </p:cNvSpPr>
          <p:nvPr>
            <p:ph type="body" sz="quarter" idx="18"/>
          </p:nvPr>
        </p:nvSpPr>
        <p:spPr/>
        <p:txBody>
          <a:bodyPr/>
          <a:lstStyle/>
          <a:p>
            <a:r>
              <a:rPr lang="en-US" dirty="0" err="1"/>
              <a:t>iSchool</a:t>
            </a:r>
            <a:endParaRPr lang="en-US" dirty="0"/>
          </a:p>
        </p:txBody>
      </p:sp>
      <p:sp>
        <p:nvSpPr>
          <p:cNvPr id="8" name="TextBox 7">
            <a:extLst>
              <a:ext uri="{FF2B5EF4-FFF2-40B4-BE49-F238E27FC236}">
                <a16:creationId xmlns:a16="http://schemas.microsoft.com/office/drawing/2014/main" id="{E18070D3-BEB2-266C-DB0F-D50B7600A8A8}"/>
              </a:ext>
            </a:extLst>
          </p:cNvPr>
          <p:cNvSpPr txBox="1"/>
          <p:nvPr/>
        </p:nvSpPr>
        <p:spPr>
          <a:xfrm>
            <a:off x="350729" y="1265129"/>
            <a:ext cx="11384071" cy="3567195"/>
          </a:xfrm>
          <a:prstGeom prst="rect">
            <a:avLst/>
          </a:prstGeom>
          <a:noFill/>
        </p:spPr>
        <p:txBody>
          <a:bodyPr wrap="square">
            <a:spAutoFit/>
          </a:bodyPr>
          <a:lstStyle/>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**Project Focus:**</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Focused on assessing potential earnings of Syracuse Football Coach in alternative conferences.</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Integrated multiple datasets for comparison of compensation packages and performance metrics.</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**Exploratory Analysis:**</a:t>
            </a:r>
          </a:p>
          <a:p>
            <a:pPr marL="0" marR="0">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Explored nuances of data analytics in shaping collegiate athletics ecosystem.</a:t>
            </a:r>
          </a:p>
          <a:p>
            <a:pPr marL="0" marR="0">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 Highlighted complexities of analyzing large datasets for strategic decision-making.</a:t>
            </a:r>
          </a:p>
        </p:txBody>
      </p:sp>
    </p:spTree>
    <p:extLst>
      <p:ext uri="{BB962C8B-B14F-4D97-AF65-F5344CB8AC3E}">
        <p14:creationId xmlns:p14="http://schemas.microsoft.com/office/powerpoint/2010/main" val="3671381408"/>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yracuse_contemporary_widescreen_sherman_template" id="{D0AEB385-A3DB-6B4E-AE24-B928EB54E0A4}" vid="{5EA8934D-A3DA-174A-BCA8-702608EE01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73182966-727e-45ce-9c91-2c19134657b7">
      <UserInfo>
        <DisplayName>Patrick Charles Lee</DisplayName>
        <AccountId>17</AccountId>
        <AccountType/>
      </UserInfo>
      <UserInfo>
        <DisplayName>Melissa Davies</DisplayName>
        <AccountId>183</AccountId>
        <AccountType/>
      </UserInfo>
      <UserInfo>
        <DisplayName>Katie Brody</DisplayName>
        <AccountId>184</AccountId>
        <AccountType/>
      </UserInfo>
      <UserInfo>
        <DisplayName>Alena Anthony</DisplayName>
        <AccountId>185</AccountId>
        <AccountType/>
      </UserInfo>
      <UserInfo>
        <DisplayName>LeeAnne Lane</DisplayName>
        <AccountId>186</AccountId>
        <AccountType/>
      </UserInfo>
      <UserInfo>
        <DisplayName>Rachel Evans</DisplayName>
        <AccountId>65</AccountId>
        <AccountType/>
      </UserInfo>
      <UserInfo>
        <DisplayName>Bianca A Newton</DisplayName>
        <AccountId>12</AccountId>
        <AccountType/>
      </UserInfo>
      <UserInfo>
        <DisplayName>Jasmine I Holmes</DisplayName>
        <AccountId>187</AccountId>
        <AccountType/>
      </UserInfo>
      <UserInfo>
        <DisplayName>Danqing Huo</DisplayName>
        <AccountId>188</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E54A0F8A186D04D8C27DE71802C937D" ma:contentTypeVersion="12" ma:contentTypeDescription="Create a new document." ma:contentTypeScope="" ma:versionID="7dcf400551f3d988ff02b5e00ca3f46c">
  <xsd:schema xmlns:xsd="http://www.w3.org/2001/XMLSchema" xmlns:xs="http://www.w3.org/2001/XMLSchema" xmlns:p="http://schemas.microsoft.com/office/2006/metadata/properties" xmlns:ns2="72d78c41-8e91-40de-8102-2057a6e81a48" xmlns:ns3="73182966-727e-45ce-9c91-2c19134657b7" targetNamespace="http://schemas.microsoft.com/office/2006/metadata/properties" ma:root="true" ma:fieldsID="2a7aa36a92a4893608acb41ad0090db2" ns2:_="" ns3:_="">
    <xsd:import namespace="72d78c41-8e91-40de-8102-2057a6e81a48"/>
    <xsd:import namespace="73182966-727e-45ce-9c91-2c19134657b7"/>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2d78c41-8e91-40de-8102-2057a6e81a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3182966-727e-45ce-9c91-2c19134657b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B10DAEC-23C6-438F-93DC-3C34E0B4362F}">
  <ds:schemaRefs>
    <ds:schemaRef ds:uri="72d78c41-8e91-40de-8102-2057a6e81a48"/>
    <ds:schemaRef ds:uri="73182966-727e-45ce-9c91-2c19134657b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49F8E3B-2E44-4FE9-B07D-E9BB4AC5E1F3}">
  <ds:schemaRefs>
    <ds:schemaRef ds:uri="http://schemas.microsoft.com/sharepoint/v3/contenttype/forms"/>
  </ds:schemaRefs>
</ds:datastoreItem>
</file>

<file path=customXml/itemProps3.xml><?xml version="1.0" encoding="utf-8"?>
<ds:datastoreItem xmlns:ds="http://schemas.openxmlformats.org/officeDocument/2006/customXml" ds:itemID="{CAF9703C-F131-4F12-A6B6-23E3DDEE5DFF}">
  <ds:schemaRefs>
    <ds:schemaRef ds:uri="72d78c41-8e91-40de-8102-2057a6e81a48"/>
    <ds:schemaRef ds:uri="73182966-727e-45ce-9c91-2c19134657b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syracuse_contemporary_widescreen_sherman_template</Template>
  <TotalTime>176</TotalTime>
  <Words>2117</Words>
  <Application>Microsoft Office PowerPoint</Application>
  <PresentationFormat>Widescreen</PresentationFormat>
  <Paragraphs>220</Paragraphs>
  <Slides>33</Slides>
  <Notes>24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Calibri</vt:lpstr>
      <vt:lpstr>Sherman Sans </vt:lpstr>
      <vt:lpstr>Sherman Sans Book</vt:lpstr>
      <vt:lpstr>Sherman Serif Book</vt:lpstr>
      <vt:lpstr>Söhne</vt:lpstr>
      <vt:lpstr>Trebuchet MS</vt:lpstr>
      <vt:lpstr>Office Theme</vt:lpstr>
      <vt:lpstr>Portfolio Milestone Project   </vt:lpstr>
      <vt:lpstr>Introduction</vt:lpstr>
      <vt:lpstr>Program Learning Outcomes</vt:lpstr>
      <vt:lpstr>Project Descriptions</vt:lpstr>
      <vt:lpstr>IST 618 – Information Policy</vt:lpstr>
      <vt:lpstr>IST 652 – Scripting for Data Analysis</vt:lpstr>
      <vt:lpstr>IST 687 – Introduction to Data Science</vt:lpstr>
      <vt:lpstr>IST 707 – Applied Machine Learning</vt:lpstr>
      <vt:lpstr>IST 718 – Big Data Analytics</vt:lpstr>
      <vt:lpstr>Collecting Data</vt:lpstr>
      <vt:lpstr>Primary Repositories</vt:lpstr>
      <vt:lpstr>IST 659 – Database Management</vt:lpstr>
      <vt:lpstr>Data Analysis</vt:lpstr>
      <vt:lpstr>Airbnb Data – IST 707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Syracuse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of  the Presentation Title Slide</dc:title>
  <dc:creator>Cory Wallack</dc:creator>
  <cp:lastModifiedBy>Allison Hollingsworth Deming</cp:lastModifiedBy>
  <cp:revision>497</cp:revision>
  <cp:lastPrinted>2019-05-13T18:20:55Z</cp:lastPrinted>
  <dcterms:created xsi:type="dcterms:W3CDTF">2018-09-24T15:19:51Z</dcterms:created>
  <dcterms:modified xsi:type="dcterms:W3CDTF">2024-03-02T13:36:02Z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0x0101008E54A0F8A186D04D8C27DE71802C937D</vt:lpwstr>
  </property>
  <property fmtid="{D5CDD505-2E9C-101B-9397-08002B2CF9AE}" pid="3" name="MSIP_Label_75ca6640-7970-499b-9589-ea1462fbd36c_Enabled">
    <vt:lpwstr>true</vt:lpwstr>
  </property>
  <property fmtid="{D5CDD505-2E9C-101B-9397-08002B2CF9AE}" pid="4" name="MSIP_Label_75ca6640-7970-499b-9589-ea1462fbd36c_SetDate">
    <vt:lpwstr>2024-03-01T17:11:21Z</vt:lpwstr>
  </property>
  <property fmtid="{D5CDD505-2E9C-101B-9397-08002B2CF9AE}" pid="5" name="MSIP_Label_75ca6640-7970-499b-9589-ea1462fbd36c_Method">
    <vt:lpwstr>Standard</vt:lpwstr>
  </property>
  <property fmtid="{D5CDD505-2E9C-101B-9397-08002B2CF9AE}" pid="6" name="MSIP_Label_75ca6640-7970-499b-9589-ea1462fbd36c_Name">
    <vt:lpwstr>General</vt:lpwstr>
  </property>
  <property fmtid="{D5CDD505-2E9C-101B-9397-08002B2CF9AE}" pid="7" name="MSIP_Label_75ca6640-7970-499b-9589-ea1462fbd36c_SiteId">
    <vt:lpwstr>8cba7b62-9e86-46c6-9b1b-06504a61c72d</vt:lpwstr>
  </property>
  <property fmtid="{D5CDD505-2E9C-101B-9397-08002B2CF9AE}" pid="8" name="MSIP_Label_75ca6640-7970-499b-9589-ea1462fbd36c_ActionId">
    <vt:lpwstr>1076451e-c0f6-4d39-8d69-9a6889d2f7e3</vt:lpwstr>
  </property>
  <property fmtid="{D5CDD505-2E9C-101B-9397-08002B2CF9AE}" pid="9" name="MSIP_Label_75ca6640-7970-499b-9589-ea1462fbd36c_ContentBits">
    <vt:lpwstr>0</vt:lpwstr>
  </property>
</Properties>
</file>

<file path=docProps/thumbnail.jpeg>
</file>